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5041900" cy="5041900"/>
  <p:notesSz cx="5041900" cy="50419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>
        <p:scale>
          <a:sx n="137" d="100"/>
          <a:sy n="137" d="100"/>
        </p:scale>
        <p:origin x="2680" y="5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8142" y="1562989"/>
            <a:ext cx="4285615" cy="1058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56285" y="2823464"/>
            <a:ext cx="3529330" cy="126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2095" y="1159637"/>
            <a:ext cx="2193226" cy="3327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596578" y="1159637"/>
            <a:ext cx="2193226" cy="3327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095" y="201676"/>
            <a:ext cx="4537710" cy="80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2095" y="1159637"/>
            <a:ext cx="4537710" cy="3327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14246" y="4688967"/>
            <a:ext cx="1613408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2095" y="4688967"/>
            <a:ext cx="1159637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30168" y="4688967"/>
            <a:ext cx="1159637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464" y="-160046"/>
            <a:ext cx="5203654" cy="5347996"/>
          </a:xfrm>
          <a:custGeom>
            <a:avLst/>
            <a:gdLst/>
            <a:ahLst/>
            <a:cxnLst/>
            <a:rect l="l" t="t" r="r" b="b"/>
            <a:pathLst>
              <a:path w="5038725" h="5038725">
                <a:moveTo>
                  <a:pt x="0" y="0"/>
                </a:moveTo>
                <a:lnTo>
                  <a:pt x="5038725" y="0"/>
                </a:lnTo>
                <a:lnTo>
                  <a:pt x="5038725" y="5038724"/>
                </a:lnTo>
                <a:lnTo>
                  <a:pt x="0" y="5038724"/>
                </a:lnTo>
                <a:lnTo>
                  <a:pt x="0" y="0"/>
                </a:lnTo>
                <a:close/>
              </a:path>
            </a:pathLst>
          </a:custGeom>
          <a:solidFill>
            <a:srgbClr val="424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2465" y="-160046"/>
            <a:ext cx="5203654" cy="3442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A3F7A67-026A-DA4F-804F-AAADA65E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-136042"/>
            <a:ext cx="539410" cy="751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38725" cy="5038725"/>
          </a:xfrm>
          <a:custGeom>
            <a:avLst/>
            <a:gdLst/>
            <a:ahLst/>
            <a:cxnLst/>
            <a:rect l="l" t="t" r="r" b="b"/>
            <a:pathLst>
              <a:path w="5038725" h="5038725">
                <a:moveTo>
                  <a:pt x="5038725" y="5038724"/>
                </a:moveTo>
                <a:lnTo>
                  <a:pt x="0" y="5038724"/>
                </a:lnTo>
                <a:lnTo>
                  <a:pt x="0" y="0"/>
                </a:lnTo>
                <a:lnTo>
                  <a:pt x="5038725" y="0"/>
                </a:lnTo>
                <a:lnTo>
                  <a:pt x="5038725" y="5038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9" t="13553" r="18005" b="-26756"/>
          <a:stretch/>
        </p:blipFill>
        <p:spPr>
          <a:xfrm>
            <a:off x="0" y="-1"/>
            <a:ext cx="5041900" cy="50387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63690" y="262038"/>
            <a:ext cx="4514850" cy="4518660"/>
          </a:xfrm>
          <a:custGeom>
            <a:avLst/>
            <a:gdLst/>
            <a:ahLst/>
            <a:cxnLst/>
            <a:rect l="l" t="t" r="r" b="b"/>
            <a:pathLst>
              <a:path w="4514850" h="4518660">
                <a:moveTo>
                  <a:pt x="941679" y="37274"/>
                </a:moveTo>
                <a:lnTo>
                  <a:pt x="730148" y="37274"/>
                </a:lnTo>
                <a:lnTo>
                  <a:pt x="833932" y="40043"/>
                </a:lnTo>
                <a:lnTo>
                  <a:pt x="889393" y="38087"/>
                </a:lnTo>
                <a:lnTo>
                  <a:pt x="893572" y="40119"/>
                </a:lnTo>
                <a:lnTo>
                  <a:pt x="927938" y="38087"/>
                </a:lnTo>
                <a:lnTo>
                  <a:pt x="941679" y="37274"/>
                </a:lnTo>
                <a:close/>
              </a:path>
              <a:path w="4514850" h="4518660">
                <a:moveTo>
                  <a:pt x="1750834" y="4512310"/>
                </a:moveTo>
                <a:lnTo>
                  <a:pt x="1152169" y="4512310"/>
                </a:lnTo>
                <a:lnTo>
                  <a:pt x="1350606" y="4513199"/>
                </a:lnTo>
                <a:lnTo>
                  <a:pt x="1500225" y="4513199"/>
                </a:lnTo>
                <a:lnTo>
                  <a:pt x="1750834" y="4512310"/>
                </a:lnTo>
                <a:close/>
              </a:path>
              <a:path w="4514850" h="4518660">
                <a:moveTo>
                  <a:pt x="1819529" y="4511929"/>
                </a:moveTo>
                <a:lnTo>
                  <a:pt x="909510" y="4511929"/>
                </a:lnTo>
                <a:lnTo>
                  <a:pt x="941552" y="4514850"/>
                </a:lnTo>
                <a:lnTo>
                  <a:pt x="1038517" y="4515739"/>
                </a:lnTo>
                <a:lnTo>
                  <a:pt x="1079601" y="4518406"/>
                </a:lnTo>
                <a:lnTo>
                  <a:pt x="1102144" y="4517009"/>
                </a:lnTo>
                <a:lnTo>
                  <a:pt x="1122946" y="4515993"/>
                </a:lnTo>
                <a:lnTo>
                  <a:pt x="1140218" y="4514596"/>
                </a:lnTo>
                <a:lnTo>
                  <a:pt x="1152169" y="4512310"/>
                </a:lnTo>
                <a:lnTo>
                  <a:pt x="1819529" y="4511929"/>
                </a:lnTo>
                <a:close/>
              </a:path>
              <a:path w="4514850" h="4518660">
                <a:moveTo>
                  <a:pt x="1957070" y="37274"/>
                </a:moveTo>
                <a:lnTo>
                  <a:pt x="941679" y="37274"/>
                </a:lnTo>
                <a:lnTo>
                  <a:pt x="940333" y="39331"/>
                </a:lnTo>
                <a:lnTo>
                  <a:pt x="936523" y="41325"/>
                </a:lnTo>
                <a:lnTo>
                  <a:pt x="928103" y="42697"/>
                </a:lnTo>
                <a:lnTo>
                  <a:pt x="912901" y="42887"/>
                </a:lnTo>
                <a:lnTo>
                  <a:pt x="1013663" y="43167"/>
                </a:lnTo>
                <a:lnTo>
                  <a:pt x="1064272" y="43192"/>
                </a:lnTo>
                <a:lnTo>
                  <a:pt x="1957070" y="37274"/>
                </a:lnTo>
                <a:close/>
              </a:path>
              <a:path w="4514850" h="4518660">
                <a:moveTo>
                  <a:pt x="2301837" y="4487926"/>
                </a:moveTo>
                <a:lnTo>
                  <a:pt x="1713471" y="4487926"/>
                </a:lnTo>
                <a:lnTo>
                  <a:pt x="1921637" y="4489577"/>
                </a:lnTo>
                <a:lnTo>
                  <a:pt x="2025599" y="4489577"/>
                </a:lnTo>
                <a:lnTo>
                  <a:pt x="2301837" y="4487926"/>
                </a:lnTo>
                <a:close/>
              </a:path>
              <a:path w="4514850" h="4518660">
                <a:moveTo>
                  <a:pt x="2313101" y="4494403"/>
                </a:moveTo>
                <a:lnTo>
                  <a:pt x="2307056" y="4494911"/>
                </a:lnTo>
                <a:lnTo>
                  <a:pt x="2306904" y="4495012"/>
                </a:lnTo>
                <a:lnTo>
                  <a:pt x="2313101" y="4494403"/>
                </a:lnTo>
                <a:close/>
              </a:path>
              <a:path w="4514850" h="4518660">
                <a:moveTo>
                  <a:pt x="4474896" y="6858"/>
                </a:moveTo>
                <a:lnTo>
                  <a:pt x="2872168" y="0"/>
                </a:lnTo>
                <a:lnTo>
                  <a:pt x="2327757" y="4203"/>
                </a:lnTo>
                <a:lnTo>
                  <a:pt x="2181809" y="7073"/>
                </a:lnTo>
                <a:lnTo>
                  <a:pt x="2173897" y="7251"/>
                </a:lnTo>
                <a:lnTo>
                  <a:pt x="2073884" y="9740"/>
                </a:lnTo>
                <a:lnTo>
                  <a:pt x="2074697" y="8496"/>
                </a:lnTo>
                <a:lnTo>
                  <a:pt x="2071573" y="8026"/>
                </a:lnTo>
                <a:lnTo>
                  <a:pt x="2069719" y="7759"/>
                </a:lnTo>
                <a:lnTo>
                  <a:pt x="2085632" y="7251"/>
                </a:lnTo>
                <a:lnTo>
                  <a:pt x="1986229" y="7988"/>
                </a:lnTo>
                <a:lnTo>
                  <a:pt x="1917306" y="7950"/>
                </a:lnTo>
                <a:lnTo>
                  <a:pt x="1677746" y="7073"/>
                </a:lnTo>
                <a:lnTo>
                  <a:pt x="1577581" y="7950"/>
                </a:lnTo>
                <a:lnTo>
                  <a:pt x="1578152" y="6705"/>
                </a:lnTo>
                <a:lnTo>
                  <a:pt x="1554619" y="7251"/>
                </a:lnTo>
                <a:lnTo>
                  <a:pt x="1089583" y="11290"/>
                </a:lnTo>
                <a:lnTo>
                  <a:pt x="810514" y="11264"/>
                </a:lnTo>
                <a:lnTo>
                  <a:pt x="457377" y="13462"/>
                </a:lnTo>
                <a:lnTo>
                  <a:pt x="324878" y="16306"/>
                </a:lnTo>
                <a:lnTo>
                  <a:pt x="45580" y="16281"/>
                </a:lnTo>
                <a:lnTo>
                  <a:pt x="36258" y="16256"/>
                </a:lnTo>
                <a:lnTo>
                  <a:pt x="12865" y="16217"/>
                </a:lnTo>
                <a:lnTo>
                  <a:pt x="12865" y="23812"/>
                </a:lnTo>
                <a:lnTo>
                  <a:pt x="12992" y="48348"/>
                </a:lnTo>
                <a:lnTo>
                  <a:pt x="13843" y="339305"/>
                </a:lnTo>
                <a:lnTo>
                  <a:pt x="12534" y="391058"/>
                </a:lnTo>
                <a:lnTo>
                  <a:pt x="10477" y="494334"/>
                </a:lnTo>
                <a:lnTo>
                  <a:pt x="9118" y="597357"/>
                </a:lnTo>
                <a:lnTo>
                  <a:pt x="8394" y="700189"/>
                </a:lnTo>
                <a:lnTo>
                  <a:pt x="8242" y="802855"/>
                </a:lnTo>
                <a:lnTo>
                  <a:pt x="8610" y="905446"/>
                </a:lnTo>
                <a:lnTo>
                  <a:pt x="9448" y="1008011"/>
                </a:lnTo>
                <a:lnTo>
                  <a:pt x="11430" y="1161897"/>
                </a:lnTo>
                <a:lnTo>
                  <a:pt x="14109" y="1316024"/>
                </a:lnTo>
                <a:lnTo>
                  <a:pt x="14859" y="1420609"/>
                </a:lnTo>
                <a:lnTo>
                  <a:pt x="14986" y="1524736"/>
                </a:lnTo>
                <a:lnTo>
                  <a:pt x="14617" y="1628508"/>
                </a:lnTo>
                <a:lnTo>
                  <a:pt x="9994" y="2145284"/>
                </a:lnTo>
                <a:lnTo>
                  <a:pt x="9398" y="2248903"/>
                </a:lnTo>
                <a:lnTo>
                  <a:pt x="9220" y="2352840"/>
                </a:lnTo>
                <a:lnTo>
                  <a:pt x="9563" y="2457170"/>
                </a:lnTo>
                <a:lnTo>
                  <a:pt x="9982" y="2509532"/>
                </a:lnTo>
                <a:lnTo>
                  <a:pt x="9423" y="2558059"/>
                </a:lnTo>
                <a:lnTo>
                  <a:pt x="9080" y="2606776"/>
                </a:lnTo>
                <a:lnTo>
                  <a:pt x="8940" y="2704744"/>
                </a:lnTo>
                <a:lnTo>
                  <a:pt x="9410" y="2803309"/>
                </a:lnTo>
                <a:lnTo>
                  <a:pt x="10960" y="2952013"/>
                </a:lnTo>
                <a:lnTo>
                  <a:pt x="16675" y="3350844"/>
                </a:lnTo>
                <a:lnTo>
                  <a:pt x="17691" y="3450437"/>
                </a:lnTo>
                <a:lnTo>
                  <a:pt x="14541" y="3552329"/>
                </a:lnTo>
                <a:lnTo>
                  <a:pt x="13106" y="3603739"/>
                </a:lnTo>
                <a:lnTo>
                  <a:pt x="11912" y="3655403"/>
                </a:lnTo>
                <a:lnTo>
                  <a:pt x="11074" y="3707257"/>
                </a:lnTo>
                <a:lnTo>
                  <a:pt x="10706" y="3759250"/>
                </a:lnTo>
                <a:lnTo>
                  <a:pt x="10909" y="3811371"/>
                </a:lnTo>
                <a:lnTo>
                  <a:pt x="14020" y="3802748"/>
                </a:lnTo>
                <a:lnTo>
                  <a:pt x="12052" y="3829850"/>
                </a:lnTo>
                <a:lnTo>
                  <a:pt x="11671" y="3857701"/>
                </a:lnTo>
                <a:lnTo>
                  <a:pt x="12420" y="3885844"/>
                </a:lnTo>
                <a:lnTo>
                  <a:pt x="13868" y="3913848"/>
                </a:lnTo>
                <a:lnTo>
                  <a:pt x="13525" y="3946182"/>
                </a:lnTo>
                <a:lnTo>
                  <a:pt x="13398" y="3978948"/>
                </a:lnTo>
                <a:lnTo>
                  <a:pt x="13487" y="4012120"/>
                </a:lnTo>
                <a:lnTo>
                  <a:pt x="13792" y="4045661"/>
                </a:lnTo>
                <a:lnTo>
                  <a:pt x="13487" y="4046753"/>
                </a:lnTo>
                <a:lnTo>
                  <a:pt x="13436" y="4048163"/>
                </a:lnTo>
                <a:lnTo>
                  <a:pt x="13169" y="4049179"/>
                </a:lnTo>
                <a:lnTo>
                  <a:pt x="12509" y="4040086"/>
                </a:lnTo>
                <a:lnTo>
                  <a:pt x="11277" y="4053573"/>
                </a:lnTo>
                <a:lnTo>
                  <a:pt x="11417" y="4067619"/>
                </a:lnTo>
                <a:lnTo>
                  <a:pt x="12573" y="4081983"/>
                </a:lnTo>
                <a:lnTo>
                  <a:pt x="14414" y="4096397"/>
                </a:lnTo>
                <a:lnTo>
                  <a:pt x="15278" y="4146473"/>
                </a:lnTo>
                <a:lnTo>
                  <a:pt x="18313" y="4284764"/>
                </a:lnTo>
                <a:lnTo>
                  <a:pt x="17170" y="4318724"/>
                </a:lnTo>
                <a:lnTo>
                  <a:pt x="17729" y="4359389"/>
                </a:lnTo>
                <a:lnTo>
                  <a:pt x="16573" y="4394047"/>
                </a:lnTo>
                <a:lnTo>
                  <a:pt x="10325" y="4409986"/>
                </a:lnTo>
                <a:lnTo>
                  <a:pt x="9296" y="4403547"/>
                </a:lnTo>
                <a:lnTo>
                  <a:pt x="6781" y="4413847"/>
                </a:lnTo>
                <a:lnTo>
                  <a:pt x="3632" y="4417060"/>
                </a:lnTo>
                <a:lnTo>
                  <a:pt x="685" y="4389399"/>
                </a:lnTo>
                <a:lnTo>
                  <a:pt x="203" y="4400613"/>
                </a:lnTo>
                <a:lnTo>
                  <a:pt x="0" y="4417123"/>
                </a:lnTo>
                <a:lnTo>
                  <a:pt x="152" y="4436478"/>
                </a:lnTo>
                <a:lnTo>
                  <a:pt x="685" y="4456265"/>
                </a:lnTo>
                <a:lnTo>
                  <a:pt x="36601" y="4456265"/>
                </a:lnTo>
                <a:lnTo>
                  <a:pt x="43967" y="4161256"/>
                </a:lnTo>
                <a:lnTo>
                  <a:pt x="41236" y="4135336"/>
                </a:lnTo>
                <a:lnTo>
                  <a:pt x="37960" y="4108653"/>
                </a:lnTo>
                <a:lnTo>
                  <a:pt x="37236" y="4057764"/>
                </a:lnTo>
                <a:lnTo>
                  <a:pt x="36245" y="3952329"/>
                </a:lnTo>
                <a:lnTo>
                  <a:pt x="35636" y="3787965"/>
                </a:lnTo>
                <a:lnTo>
                  <a:pt x="35585" y="3732314"/>
                </a:lnTo>
                <a:lnTo>
                  <a:pt x="36207" y="3710114"/>
                </a:lnTo>
                <a:lnTo>
                  <a:pt x="36474" y="3687457"/>
                </a:lnTo>
                <a:lnTo>
                  <a:pt x="36283" y="3664356"/>
                </a:lnTo>
                <a:lnTo>
                  <a:pt x="35344" y="3634359"/>
                </a:lnTo>
                <a:lnTo>
                  <a:pt x="35191" y="3633686"/>
                </a:lnTo>
                <a:lnTo>
                  <a:pt x="34963" y="3629507"/>
                </a:lnTo>
                <a:lnTo>
                  <a:pt x="35077" y="3625532"/>
                </a:lnTo>
                <a:lnTo>
                  <a:pt x="34759" y="3621240"/>
                </a:lnTo>
                <a:lnTo>
                  <a:pt x="36791" y="3617112"/>
                </a:lnTo>
                <a:lnTo>
                  <a:pt x="33985" y="3568979"/>
                </a:lnTo>
                <a:lnTo>
                  <a:pt x="36017" y="3570325"/>
                </a:lnTo>
                <a:lnTo>
                  <a:pt x="38011" y="3574135"/>
                </a:lnTo>
                <a:lnTo>
                  <a:pt x="39382" y="3582555"/>
                </a:lnTo>
                <a:lnTo>
                  <a:pt x="39560" y="3597732"/>
                </a:lnTo>
                <a:lnTo>
                  <a:pt x="39662" y="3491852"/>
                </a:lnTo>
                <a:lnTo>
                  <a:pt x="39166" y="3332238"/>
                </a:lnTo>
                <a:lnTo>
                  <a:pt x="39916" y="3333788"/>
                </a:lnTo>
                <a:lnTo>
                  <a:pt x="40614" y="3336010"/>
                </a:lnTo>
                <a:lnTo>
                  <a:pt x="40335" y="3342208"/>
                </a:lnTo>
                <a:lnTo>
                  <a:pt x="43662" y="3300031"/>
                </a:lnTo>
                <a:lnTo>
                  <a:pt x="42938" y="3267075"/>
                </a:lnTo>
                <a:lnTo>
                  <a:pt x="40589" y="3238500"/>
                </a:lnTo>
                <a:lnTo>
                  <a:pt x="39052" y="3209467"/>
                </a:lnTo>
                <a:lnTo>
                  <a:pt x="41656" y="3165881"/>
                </a:lnTo>
                <a:lnTo>
                  <a:pt x="43738" y="3151784"/>
                </a:lnTo>
                <a:lnTo>
                  <a:pt x="39954" y="3125152"/>
                </a:lnTo>
                <a:lnTo>
                  <a:pt x="39979" y="3074212"/>
                </a:lnTo>
                <a:lnTo>
                  <a:pt x="40309" y="3015094"/>
                </a:lnTo>
                <a:lnTo>
                  <a:pt x="37452" y="2963926"/>
                </a:lnTo>
                <a:lnTo>
                  <a:pt x="37299" y="2943847"/>
                </a:lnTo>
                <a:lnTo>
                  <a:pt x="38760" y="2939834"/>
                </a:lnTo>
                <a:lnTo>
                  <a:pt x="40043" y="2938780"/>
                </a:lnTo>
                <a:lnTo>
                  <a:pt x="41300" y="2941434"/>
                </a:lnTo>
                <a:lnTo>
                  <a:pt x="45504" y="2494584"/>
                </a:lnTo>
                <a:lnTo>
                  <a:pt x="42938" y="2445169"/>
                </a:lnTo>
                <a:lnTo>
                  <a:pt x="42189" y="2391968"/>
                </a:lnTo>
                <a:lnTo>
                  <a:pt x="42443" y="2336901"/>
                </a:lnTo>
                <a:lnTo>
                  <a:pt x="42900" y="2281809"/>
                </a:lnTo>
                <a:lnTo>
                  <a:pt x="42760" y="2228608"/>
                </a:lnTo>
                <a:lnTo>
                  <a:pt x="41198" y="2179167"/>
                </a:lnTo>
                <a:lnTo>
                  <a:pt x="37426" y="2135378"/>
                </a:lnTo>
                <a:lnTo>
                  <a:pt x="40335" y="2043671"/>
                </a:lnTo>
                <a:lnTo>
                  <a:pt x="41554" y="1990331"/>
                </a:lnTo>
                <a:lnTo>
                  <a:pt x="42164" y="1934438"/>
                </a:lnTo>
                <a:lnTo>
                  <a:pt x="41808" y="1877796"/>
                </a:lnTo>
                <a:lnTo>
                  <a:pt x="40157" y="1822221"/>
                </a:lnTo>
                <a:lnTo>
                  <a:pt x="41643" y="1832800"/>
                </a:lnTo>
                <a:lnTo>
                  <a:pt x="40868" y="1722310"/>
                </a:lnTo>
                <a:lnTo>
                  <a:pt x="40208" y="1665808"/>
                </a:lnTo>
                <a:lnTo>
                  <a:pt x="39179" y="1610817"/>
                </a:lnTo>
                <a:lnTo>
                  <a:pt x="37668" y="1559064"/>
                </a:lnTo>
                <a:lnTo>
                  <a:pt x="35560" y="1512290"/>
                </a:lnTo>
                <a:lnTo>
                  <a:pt x="32715" y="1472260"/>
                </a:lnTo>
                <a:lnTo>
                  <a:pt x="39052" y="1442123"/>
                </a:lnTo>
                <a:lnTo>
                  <a:pt x="42062" y="1407287"/>
                </a:lnTo>
                <a:lnTo>
                  <a:pt x="43624" y="1369288"/>
                </a:lnTo>
                <a:lnTo>
                  <a:pt x="45580" y="1329728"/>
                </a:lnTo>
                <a:lnTo>
                  <a:pt x="43675" y="1289824"/>
                </a:lnTo>
                <a:lnTo>
                  <a:pt x="42379" y="1241856"/>
                </a:lnTo>
                <a:lnTo>
                  <a:pt x="41465" y="1187983"/>
                </a:lnTo>
                <a:lnTo>
                  <a:pt x="39839" y="1071245"/>
                </a:lnTo>
                <a:lnTo>
                  <a:pt x="38671" y="1012698"/>
                </a:lnTo>
                <a:lnTo>
                  <a:pt x="36957" y="956945"/>
                </a:lnTo>
                <a:lnTo>
                  <a:pt x="38976" y="932611"/>
                </a:lnTo>
                <a:lnTo>
                  <a:pt x="38798" y="897305"/>
                </a:lnTo>
                <a:lnTo>
                  <a:pt x="39077" y="864400"/>
                </a:lnTo>
                <a:lnTo>
                  <a:pt x="42456" y="847242"/>
                </a:lnTo>
                <a:lnTo>
                  <a:pt x="40589" y="799782"/>
                </a:lnTo>
                <a:lnTo>
                  <a:pt x="38950" y="751408"/>
                </a:lnTo>
                <a:lnTo>
                  <a:pt x="37528" y="702195"/>
                </a:lnTo>
                <a:lnTo>
                  <a:pt x="36334" y="652221"/>
                </a:lnTo>
                <a:lnTo>
                  <a:pt x="35344" y="601560"/>
                </a:lnTo>
                <a:lnTo>
                  <a:pt x="34556" y="550278"/>
                </a:lnTo>
                <a:lnTo>
                  <a:pt x="33972" y="498475"/>
                </a:lnTo>
                <a:lnTo>
                  <a:pt x="33566" y="446201"/>
                </a:lnTo>
                <a:lnTo>
                  <a:pt x="33731" y="234010"/>
                </a:lnTo>
                <a:lnTo>
                  <a:pt x="34671" y="127203"/>
                </a:lnTo>
                <a:lnTo>
                  <a:pt x="35788" y="48348"/>
                </a:lnTo>
                <a:lnTo>
                  <a:pt x="36258" y="39420"/>
                </a:lnTo>
                <a:lnTo>
                  <a:pt x="39382" y="39573"/>
                </a:lnTo>
                <a:lnTo>
                  <a:pt x="45580" y="39687"/>
                </a:lnTo>
                <a:lnTo>
                  <a:pt x="349491" y="47256"/>
                </a:lnTo>
                <a:lnTo>
                  <a:pt x="386029" y="43281"/>
                </a:lnTo>
                <a:lnTo>
                  <a:pt x="426643" y="37985"/>
                </a:lnTo>
                <a:lnTo>
                  <a:pt x="461594" y="33274"/>
                </a:lnTo>
                <a:lnTo>
                  <a:pt x="498335" y="28778"/>
                </a:lnTo>
                <a:lnTo>
                  <a:pt x="503161" y="29438"/>
                </a:lnTo>
                <a:lnTo>
                  <a:pt x="502589" y="30695"/>
                </a:lnTo>
                <a:lnTo>
                  <a:pt x="492290" y="30683"/>
                </a:lnTo>
                <a:lnTo>
                  <a:pt x="542886" y="31000"/>
                </a:lnTo>
                <a:lnTo>
                  <a:pt x="642340" y="35052"/>
                </a:lnTo>
                <a:lnTo>
                  <a:pt x="692873" y="35394"/>
                </a:lnTo>
                <a:lnTo>
                  <a:pt x="692289" y="36690"/>
                </a:lnTo>
                <a:lnTo>
                  <a:pt x="681253" y="37896"/>
                </a:lnTo>
                <a:lnTo>
                  <a:pt x="730059" y="37274"/>
                </a:lnTo>
                <a:lnTo>
                  <a:pt x="2186165" y="35394"/>
                </a:lnTo>
                <a:lnTo>
                  <a:pt x="2605417" y="33820"/>
                </a:lnTo>
                <a:lnTo>
                  <a:pt x="2708770" y="33997"/>
                </a:lnTo>
                <a:lnTo>
                  <a:pt x="2686621" y="36487"/>
                </a:lnTo>
                <a:lnTo>
                  <a:pt x="2758960" y="33820"/>
                </a:lnTo>
                <a:lnTo>
                  <a:pt x="2803525" y="32169"/>
                </a:lnTo>
                <a:lnTo>
                  <a:pt x="2802864" y="33451"/>
                </a:lnTo>
                <a:lnTo>
                  <a:pt x="2799651" y="33820"/>
                </a:lnTo>
                <a:lnTo>
                  <a:pt x="2791739" y="34658"/>
                </a:lnTo>
                <a:lnTo>
                  <a:pt x="2841561" y="35687"/>
                </a:lnTo>
                <a:lnTo>
                  <a:pt x="2891675" y="36017"/>
                </a:lnTo>
                <a:lnTo>
                  <a:pt x="2983357" y="35394"/>
                </a:lnTo>
                <a:lnTo>
                  <a:pt x="3191522" y="32778"/>
                </a:lnTo>
                <a:lnTo>
                  <a:pt x="3240214" y="32867"/>
                </a:lnTo>
                <a:lnTo>
                  <a:pt x="3237217" y="33794"/>
                </a:lnTo>
                <a:lnTo>
                  <a:pt x="3231134" y="35331"/>
                </a:lnTo>
                <a:lnTo>
                  <a:pt x="3229546" y="36753"/>
                </a:lnTo>
                <a:lnTo>
                  <a:pt x="3237827" y="37973"/>
                </a:lnTo>
                <a:lnTo>
                  <a:pt x="3297428" y="36106"/>
                </a:lnTo>
                <a:lnTo>
                  <a:pt x="3348367" y="37198"/>
                </a:lnTo>
                <a:lnTo>
                  <a:pt x="3392157" y="38684"/>
                </a:lnTo>
                <a:lnTo>
                  <a:pt x="3430257" y="37985"/>
                </a:lnTo>
                <a:lnTo>
                  <a:pt x="3441903" y="36106"/>
                </a:lnTo>
                <a:lnTo>
                  <a:pt x="3462502" y="32778"/>
                </a:lnTo>
                <a:lnTo>
                  <a:pt x="3464153" y="32512"/>
                </a:lnTo>
                <a:lnTo>
                  <a:pt x="3469144" y="33261"/>
                </a:lnTo>
                <a:lnTo>
                  <a:pt x="3472484" y="36487"/>
                </a:lnTo>
                <a:lnTo>
                  <a:pt x="3461613" y="37592"/>
                </a:lnTo>
                <a:lnTo>
                  <a:pt x="3482911" y="37274"/>
                </a:lnTo>
                <a:lnTo>
                  <a:pt x="3635616" y="35394"/>
                </a:lnTo>
                <a:lnTo>
                  <a:pt x="3964698" y="33832"/>
                </a:lnTo>
                <a:lnTo>
                  <a:pt x="4368292" y="35394"/>
                </a:lnTo>
                <a:lnTo>
                  <a:pt x="4406976" y="33832"/>
                </a:lnTo>
                <a:lnTo>
                  <a:pt x="4439285" y="32512"/>
                </a:lnTo>
                <a:lnTo>
                  <a:pt x="4447972" y="32169"/>
                </a:lnTo>
                <a:lnTo>
                  <a:pt x="4474896" y="31076"/>
                </a:lnTo>
                <a:lnTo>
                  <a:pt x="4474896" y="9740"/>
                </a:lnTo>
                <a:lnTo>
                  <a:pt x="4474896" y="6858"/>
                </a:lnTo>
                <a:close/>
              </a:path>
              <a:path w="4514850" h="4518660">
                <a:moveTo>
                  <a:pt x="4514405" y="3431082"/>
                </a:moveTo>
                <a:lnTo>
                  <a:pt x="4513034" y="3408527"/>
                </a:lnTo>
                <a:lnTo>
                  <a:pt x="4512043" y="3387712"/>
                </a:lnTo>
                <a:lnTo>
                  <a:pt x="4510710" y="3370427"/>
                </a:lnTo>
                <a:lnTo>
                  <a:pt x="4508309" y="3358489"/>
                </a:lnTo>
                <a:lnTo>
                  <a:pt x="4509859" y="3026194"/>
                </a:lnTo>
                <a:lnTo>
                  <a:pt x="4509998" y="2826131"/>
                </a:lnTo>
                <a:lnTo>
                  <a:pt x="4509478" y="2675979"/>
                </a:lnTo>
                <a:lnTo>
                  <a:pt x="4508322" y="2525204"/>
                </a:lnTo>
                <a:lnTo>
                  <a:pt x="4506404" y="2373350"/>
                </a:lnTo>
                <a:lnTo>
                  <a:pt x="4505845" y="2211311"/>
                </a:lnTo>
                <a:lnTo>
                  <a:pt x="4505845" y="2103170"/>
                </a:lnTo>
                <a:lnTo>
                  <a:pt x="4503839" y="2067140"/>
                </a:lnTo>
                <a:lnTo>
                  <a:pt x="4502378" y="2030399"/>
                </a:lnTo>
                <a:lnTo>
                  <a:pt x="4502175" y="1974735"/>
                </a:lnTo>
                <a:lnTo>
                  <a:pt x="4502416" y="1865376"/>
                </a:lnTo>
                <a:lnTo>
                  <a:pt x="4503039" y="1704454"/>
                </a:lnTo>
                <a:lnTo>
                  <a:pt x="4504461" y="1597164"/>
                </a:lnTo>
                <a:lnTo>
                  <a:pt x="4504779" y="1543062"/>
                </a:lnTo>
                <a:lnTo>
                  <a:pt x="4504677" y="1488808"/>
                </a:lnTo>
                <a:lnTo>
                  <a:pt x="4504004" y="1434503"/>
                </a:lnTo>
                <a:lnTo>
                  <a:pt x="4504448" y="1432902"/>
                </a:lnTo>
                <a:lnTo>
                  <a:pt x="4504906" y="1433182"/>
                </a:lnTo>
                <a:lnTo>
                  <a:pt x="4505261" y="1434731"/>
                </a:lnTo>
                <a:lnTo>
                  <a:pt x="4503598" y="1385125"/>
                </a:lnTo>
                <a:lnTo>
                  <a:pt x="4502391" y="1329766"/>
                </a:lnTo>
                <a:lnTo>
                  <a:pt x="4501718" y="1271308"/>
                </a:lnTo>
                <a:lnTo>
                  <a:pt x="4501642" y="1212392"/>
                </a:lnTo>
                <a:lnTo>
                  <a:pt x="4502213" y="1155661"/>
                </a:lnTo>
                <a:lnTo>
                  <a:pt x="4498632" y="1103439"/>
                </a:lnTo>
                <a:lnTo>
                  <a:pt x="4498708" y="956538"/>
                </a:lnTo>
                <a:lnTo>
                  <a:pt x="4500765" y="805116"/>
                </a:lnTo>
                <a:lnTo>
                  <a:pt x="4502150" y="653237"/>
                </a:lnTo>
                <a:lnTo>
                  <a:pt x="4502721" y="551700"/>
                </a:lnTo>
                <a:lnTo>
                  <a:pt x="4503178" y="47332"/>
                </a:lnTo>
                <a:lnTo>
                  <a:pt x="4503204" y="6972"/>
                </a:lnTo>
                <a:lnTo>
                  <a:pt x="4479150" y="6883"/>
                </a:lnTo>
                <a:lnTo>
                  <a:pt x="4474934" y="6883"/>
                </a:lnTo>
                <a:lnTo>
                  <a:pt x="4474934" y="31191"/>
                </a:lnTo>
                <a:lnTo>
                  <a:pt x="4479150" y="30988"/>
                </a:lnTo>
                <a:lnTo>
                  <a:pt x="4479480" y="47256"/>
                </a:lnTo>
                <a:lnTo>
                  <a:pt x="4480661" y="102870"/>
                </a:lnTo>
                <a:lnTo>
                  <a:pt x="4481322" y="186169"/>
                </a:lnTo>
                <a:lnTo>
                  <a:pt x="4481550" y="409613"/>
                </a:lnTo>
                <a:lnTo>
                  <a:pt x="4481779" y="464172"/>
                </a:lnTo>
                <a:lnTo>
                  <a:pt x="4482262" y="518579"/>
                </a:lnTo>
                <a:lnTo>
                  <a:pt x="4483074" y="572744"/>
                </a:lnTo>
                <a:lnTo>
                  <a:pt x="4484294" y="626554"/>
                </a:lnTo>
                <a:lnTo>
                  <a:pt x="4485995" y="679919"/>
                </a:lnTo>
                <a:lnTo>
                  <a:pt x="4481995" y="672947"/>
                </a:lnTo>
                <a:lnTo>
                  <a:pt x="4482985" y="693762"/>
                </a:lnTo>
                <a:lnTo>
                  <a:pt x="4483709" y="714908"/>
                </a:lnTo>
                <a:lnTo>
                  <a:pt x="4485348" y="807072"/>
                </a:lnTo>
                <a:lnTo>
                  <a:pt x="4485373" y="859040"/>
                </a:lnTo>
                <a:lnTo>
                  <a:pt x="4484382" y="1016762"/>
                </a:lnTo>
                <a:lnTo>
                  <a:pt x="4484535" y="1069124"/>
                </a:lnTo>
                <a:lnTo>
                  <a:pt x="4485348" y="1120965"/>
                </a:lnTo>
                <a:lnTo>
                  <a:pt x="4483786" y="1110907"/>
                </a:lnTo>
                <a:lnTo>
                  <a:pt x="4483493" y="1219060"/>
                </a:lnTo>
                <a:lnTo>
                  <a:pt x="4483671" y="1325841"/>
                </a:lnTo>
                <a:lnTo>
                  <a:pt x="4484636" y="1484160"/>
                </a:lnTo>
                <a:lnTo>
                  <a:pt x="4485106" y="1536598"/>
                </a:lnTo>
                <a:lnTo>
                  <a:pt x="4484687" y="1635544"/>
                </a:lnTo>
                <a:lnTo>
                  <a:pt x="4484662" y="1684921"/>
                </a:lnTo>
                <a:lnTo>
                  <a:pt x="4484840" y="1734121"/>
                </a:lnTo>
                <a:lnTo>
                  <a:pt x="4484624" y="1786534"/>
                </a:lnTo>
                <a:lnTo>
                  <a:pt x="4484713" y="1835645"/>
                </a:lnTo>
                <a:lnTo>
                  <a:pt x="4486872" y="2070531"/>
                </a:lnTo>
                <a:lnTo>
                  <a:pt x="4487062" y="2123173"/>
                </a:lnTo>
                <a:lnTo>
                  <a:pt x="4483786" y="2126831"/>
                </a:lnTo>
                <a:lnTo>
                  <a:pt x="4485818" y="2176246"/>
                </a:lnTo>
                <a:lnTo>
                  <a:pt x="4487024" y="2226246"/>
                </a:lnTo>
                <a:lnTo>
                  <a:pt x="4487519" y="2276779"/>
                </a:lnTo>
                <a:lnTo>
                  <a:pt x="4487456" y="2327783"/>
                </a:lnTo>
                <a:lnTo>
                  <a:pt x="4486948" y="2379167"/>
                </a:lnTo>
                <a:lnTo>
                  <a:pt x="4483125" y="2587167"/>
                </a:lnTo>
                <a:lnTo>
                  <a:pt x="4482363" y="2639441"/>
                </a:lnTo>
                <a:lnTo>
                  <a:pt x="4481944" y="2691676"/>
                </a:lnTo>
                <a:lnTo>
                  <a:pt x="4481995" y="2743822"/>
                </a:lnTo>
                <a:lnTo>
                  <a:pt x="4482643" y="2795778"/>
                </a:lnTo>
                <a:lnTo>
                  <a:pt x="4484014" y="2847492"/>
                </a:lnTo>
                <a:lnTo>
                  <a:pt x="4486237" y="2898902"/>
                </a:lnTo>
                <a:lnTo>
                  <a:pt x="4481906" y="2881261"/>
                </a:lnTo>
                <a:lnTo>
                  <a:pt x="4484573" y="2921978"/>
                </a:lnTo>
                <a:lnTo>
                  <a:pt x="4484687" y="2971711"/>
                </a:lnTo>
                <a:lnTo>
                  <a:pt x="4485729" y="3011144"/>
                </a:lnTo>
                <a:lnTo>
                  <a:pt x="4491152" y="3020999"/>
                </a:lnTo>
                <a:lnTo>
                  <a:pt x="4487570" y="3066313"/>
                </a:lnTo>
                <a:lnTo>
                  <a:pt x="4491152" y="3117646"/>
                </a:lnTo>
                <a:lnTo>
                  <a:pt x="4492866" y="3167735"/>
                </a:lnTo>
                <a:lnTo>
                  <a:pt x="4493145" y="3217164"/>
                </a:lnTo>
                <a:lnTo>
                  <a:pt x="4492396" y="3266554"/>
                </a:lnTo>
                <a:lnTo>
                  <a:pt x="4489589" y="3367659"/>
                </a:lnTo>
                <a:lnTo>
                  <a:pt x="4488358" y="3420592"/>
                </a:lnTo>
                <a:lnTo>
                  <a:pt x="4487811" y="3475926"/>
                </a:lnTo>
                <a:lnTo>
                  <a:pt x="4488383" y="3534270"/>
                </a:lnTo>
                <a:lnTo>
                  <a:pt x="4490491" y="3596233"/>
                </a:lnTo>
                <a:lnTo>
                  <a:pt x="4487723" y="3582238"/>
                </a:lnTo>
                <a:lnTo>
                  <a:pt x="4489208" y="3625964"/>
                </a:lnTo>
                <a:lnTo>
                  <a:pt x="4490161" y="3670084"/>
                </a:lnTo>
                <a:lnTo>
                  <a:pt x="4490212" y="3711473"/>
                </a:lnTo>
                <a:lnTo>
                  <a:pt x="4489005" y="3746995"/>
                </a:lnTo>
                <a:lnTo>
                  <a:pt x="4488624" y="3740442"/>
                </a:lnTo>
                <a:lnTo>
                  <a:pt x="4487799" y="3743477"/>
                </a:lnTo>
                <a:lnTo>
                  <a:pt x="4487062" y="3729952"/>
                </a:lnTo>
                <a:lnTo>
                  <a:pt x="4484611" y="3778847"/>
                </a:lnTo>
                <a:lnTo>
                  <a:pt x="4483151" y="3828605"/>
                </a:lnTo>
                <a:lnTo>
                  <a:pt x="4482516" y="3879100"/>
                </a:lnTo>
                <a:lnTo>
                  <a:pt x="4482541" y="3930167"/>
                </a:lnTo>
                <a:lnTo>
                  <a:pt x="4483062" y="3981691"/>
                </a:lnTo>
                <a:lnTo>
                  <a:pt x="4486986" y="4189501"/>
                </a:lnTo>
                <a:lnTo>
                  <a:pt x="4487621" y="4241203"/>
                </a:lnTo>
                <a:lnTo>
                  <a:pt x="4487799" y="4292536"/>
                </a:lnTo>
                <a:lnTo>
                  <a:pt x="4482643" y="4271276"/>
                </a:lnTo>
                <a:lnTo>
                  <a:pt x="4483836" y="4293222"/>
                </a:lnTo>
                <a:lnTo>
                  <a:pt x="4484649" y="4317504"/>
                </a:lnTo>
                <a:lnTo>
                  <a:pt x="4485157" y="4343781"/>
                </a:lnTo>
                <a:lnTo>
                  <a:pt x="4485424" y="4371695"/>
                </a:lnTo>
                <a:lnTo>
                  <a:pt x="4485233" y="4456328"/>
                </a:lnTo>
                <a:lnTo>
                  <a:pt x="4485259" y="4485729"/>
                </a:lnTo>
                <a:lnTo>
                  <a:pt x="4480509" y="4484992"/>
                </a:lnTo>
                <a:lnTo>
                  <a:pt x="4477156" y="4484713"/>
                </a:lnTo>
                <a:lnTo>
                  <a:pt x="4475632" y="4485424"/>
                </a:lnTo>
                <a:lnTo>
                  <a:pt x="4467745" y="4489069"/>
                </a:lnTo>
                <a:lnTo>
                  <a:pt x="4465955" y="4488942"/>
                </a:lnTo>
                <a:lnTo>
                  <a:pt x="4462475" y="4488942"/>
                </a:lnTo>
                <a:lnTo>
                  <a:pt x="4454969" y="4486910"/>
                </a:lnTo>
                <a:lnTo>
                  <a:pt x="4448391" y="4485132"/>
                </a:lnTo>
                <a:lnTo>
                  <a:pt x="4450893" y="4486910"/>
                </a:lnTo>
                <a:lnTo>
                  <a:pt x="4449813" y="4486275"/>
                </a:lnTo>
                <a:lnTo>
                  <a:pt x="4449597" y="4486148"/>
                </a:lnTo>
                <a:lnTo>
                  <a:pt x="4449165" y="4485894"/>
                </a:lnTo>
                <a:lnTo>
                  <a:pt x="4444657" y="4483227"/>
                </a:lnTo>
                <a:lnTo>
                  <a:pt x="4423892" y="4482465"/>
                </a:lnTo>
                <a:lnTo>
                  <a:pt x="4399661" y="4481576"/>
                </a:lnTo>
                <a:lnTo>
                  <a:pt x="4368597" y="4478274"/>
                </a:lnTo>
                <a:lnTo>
                  <a:pt x="4350829" y="4475861"/>
                </a:lnTo>
                <a:lnTo>
                  <a:pt x="4349889" y="4475734"/>
                </a:lnTo>
                <a:lnTo>
                  <a:pt x="4341469" y="4474591"/>
                </a:lnTo>
                <a:lnTo>
                  <a:pt x="4308246" y="4471543"/>
                </a:lnTo>
                <a:lnTo>
                  <a:pt x="4308208" y="4471670"/>
                </a:lnTo>
                <a:lnTo>
                  <a:pt x="4309173" y="4471924"/>
                </a:lnTo>
                <a:lnTo>
                  <a:pt x="4308487" y="4472178"/>
                </a:lnTo>
                <a:lnTo>
                  <a:pt x="4279366" y="4475226"/>
                </a:lnTo>
                <a:lnTo>
                  <a:pt x="4248353" y="4475734"/>
                </a:lnTo>
                <a:lnTo>
                  <a:pt x="4197693" y="4474095"/>
                </a:lnTo>
                <a:lnTo>
                  <a:pt x="4197693" y="4486275"/>
                </a:lnTo>
                <a:lnTo>
                  <a:pt x="4193336" y="4486148"/>
                </a:lnTo>
                <a:lnTo>
                  <a:pt x="4197693" y="4486275"/>
                </a:lnTo>
                <a:lnTo>
                  <a:pt x="4197693" y="4474095"/>
                </a:lnTo>
                <a:lnTo>
                  <a:pt x="4193768" y="4473956"/>
                </a:lnTo>
                <a:lnTo>
                  <a:pt x="4187088" y="4472178"/>
                </a:lnTo>
                <a:lnTo>
                  <a:pt x="4187088" y="4486148"/>
                </a:lnTo>
                <a:lnTo>
                  <a:pt x="4177715" y="4486275"/>
                </a:lnTo>
                <a:lnTo>
                  <a:pt x="4187050" y="4486148"/>
                </a:lnTo>
                <a:lnTo>
                  <a:pt x="4187088" y="4472178"/>
                </a:lnTo>
                <a:lnTo>
                  <a:pt x="4182338" y="4470908"/>
                </a:lnTo>
                <a:lnTo>
                  <a:pt x="4162247" y="4470019"/>
                </a:lnTo>
                <a:lnTo>
                  <a:pt x="4136707" y="4473321"/>
                </a:lnTo>
                <a:lnTo>
                  <a:pt x="4118635" y="4475861"/>
                </a:lnTo>
                <a:lnTo>
                  <a:pt x="4120959" y="4472432"/>
                </a:lnTo>
                <a:lnTo>
                  <a:pt x="3732657" y="4474845"/>
                </a:lnTo>
                <a:lnTo>
                  <a:pt x="3631908" y="4474972"/>
                </a:lnTo>
                <a:lnTo>
                  <a:pt x="3602558" y="4476750"/>
                </a:lnTo>
                <a:lnTo>
                  <a:pt x="3563607" y="4477385"/>
                </a:lnTo>
                <a:lnTo>
                  <a:pt x="3535921" y="4478528"/>
                </a:lnTo>
                <a:lnTo>
                  <a:pt x="3540353" y="4482465"/>
                </a:lnTo>
                <a:lnTo>
                  <a:pt x="3504171" y="4478020"/>
                </a:lnTo>
                <a:lnTo>
                  <a:pt x="3495891" y="4477004"/>
                </a:lnTo>
                <a:lnTo>
                  <a:pt x="3464610" y="4475226"/>
                </a:lnTo>
                <a:lnTo>
                  <a:pt x="3435566" y="4473575"/>
                </a:lnTo>
                <a:lnTo>
                  <a:pt x="3374453" y="4471924"/>
                </a:lnTo>
                <a:lnTo>
                  <a:pt x="3327603" y="4471670"/>
                </a:lnTo>
                <a:lnTo>
                  <a:pt x="3329317" y="4470781"/>
                </a:lnTo>
                <a:lnTo>
                  <a:pt x="3331260" y="4469892"/>
                </a:lnTo>
                <a:lnTo>
                  <a:pt x="3338487" y="4470146"/>
                </a:lnTo>
                <a:lnTo>
                  <a:pt x="3334194" y="4469892"/>
                </a:lnTo>
                <a:lnTo>
                  <a:pt x="3282658" y="4466844"/>
                </a:lnTo>
                <a:lnTo>
                  <a:pt x="3241090" y="4469511"/>
                </a:lnTo>
                <a:lnTo>
                  <a:pt x="3200603" y="4471670"/>
                </a:lnTo>
                <a:lnTo>
                  <a:pt x="3189821" y="4470654"/>
                </a:lnTo>
                <a:lnTo>
                  <a:pt x="3147999" y="4466717"/>
                </a:lnTo>
                <a:lnTo>
                  <a:pt x="3118891" y="4470527"/>
                </a:lnTo>
                <a:lnTo>
                  <a:pt x="3060725" y="4470400"/>
                </a:lnTo>
                <a:lnTo>
                  <a:pt x="2997162" y="4470400"/>
                </a:lnTo>
                <a:lnTo>
                  <a:pt x="2947619" y="4475226"/>
                </a:lnTo>
                <a:lnTo>
                  <a:pt x="2937319" y="4473194"/>
                </a:lnTo>
                <a:lnTo>
                  <a:pt x="2933814" y="4471162"/>
                </a:lnTo>
                <a:lnTo>
                  <a:pt x="2937624" y="4469384"/>
                </a:lnTo>
                <a:lnTo>
                  <a:pt x="2842869" y="4468495"/>
                </a:lnTo>
                <a:lnTo>
                  <a:pt x="2490889" y="4465193"/>
                </a:lnTo>
                <a:lnTo>
                  <a:pt x="2441473" y="4467733"/>
                </a:lnTo>
                <a:lnTo>
                  <a:pt x="2427401" y="4467936"/>
                </a:lnTo>
                <a:lnTo>
                  <a:pt x="2278138" y="4467733"/>
                </a:lnTo>
                <a:lnTo>
                  <a:pt x="2224951" y="4467987"/>
                </a:lnTo>
                <a:lnTo>
                  <a:pt x="2175522" y="4469511"/>
                </a:lnTo>
                <a:lnTo>
                  <a:pt x="2131720" y="4473194"/>
                </a:lnTo>
                <a:lnTo>
                  <a:pt x="2048256" y="4470654"/>
                </a:lnTo>
                <a:lnTo>
                  <a:pt x="1986788" y="4469130"/>
                </a:lnTo>
                <a:lnTo>
                  <a:pt x="1930895" y="4468622"/>
                </a:lnTo>
                <a:lnTo>
                  <a:pt x="1874253" y="4469003"/>
                </a:lnTo>
                <a:lnTo>
                  <a:pt x="1818652" y="4470654"/>
                </a:lnTo>
                <a:lnTo>
                  <a:pt x="1829269" y="4469130"/>
                </a:lnTo>
                <a:lnTo>
                  <a:pt x="1662303" y="4470527"/>
                </a:lnTo>
                <a:lnTo>
                  <a:pt x="1607312" y="4471543"/>
                </a:lnTo>
                <a:lnTo>
                  <a:pt x="1555546" y="4473067"/>
                </a:lnTo>
                <a:lnTo>
                  <a:pt x="1508772" y="4475099"/>
                </a:lnTo>
                <a:lnTo>
                  <a:pt x="1468729" y="4478020"/>
                </a:lnTo>
                <a:lnTo>
                  <a:pt x="1465122" y="4477258"/>
                </a:lnTo>
                <a:lnTo>
                  <a:pt x="1448244" y="4473702"/>
                </a:lnTo>
                <a:lnTo>
                  <a:pt x="1438605" y="4471670"/>
                </a:lnTo>
                <a:lnTo>
                  <a:pt x="1403769" y="4468622"/>
                </a:lnTo>
                <a:lnTo>
                  <a:pt x="1326222" y="4465193"/>
                </a:lnTo>
                <a:lnTo>
                  <a:pt x="1286319" y="4467098"/>
                </a:lnTo>
                <a:lnTo>
                  <a:pt x="1009243" y="4472051"/>
                </a:lnTo>
                <a:lnTo>
                  <a:pt x="953477" y="4473702"/>
                </a:lnTo>
                <a:lnTo>
                  <a:pt x="932205" y="4471924"/>
                </a:lnTo>
                <a:lnTo>
                  <a:pt x="929170" y="4471670"/>
                </a:lnTo>
                <a:lnTo>
                  <a:pt x="906564" y="4471835"/>
                </a:lnTo>
                <a:lnTo>
                  <a:pt x="860958" y="4471670"/>
                </a:lnTo>
                <a:lnTo>
                  <a:pt x="843788" y="4468241"/>
                </a:lnTo>
                <a:lnTo>
                  <a:pt x="648855" y="4474464"/>
                </a:lnTo>
                <a:lnTo>
                  <a:pt x="458127" y="4477055"/>
                </a:lnTo>
                <a:lnTo>
                  <a:pt x="230733" y="4477004"/>
                </a:lnTo>
                <a:lnTo>
                  <a:pt x="45059" y="4474972"/>
                </a:lnTo>
                <a:lnTo>
                  <a:pt x="36195" y="4474603"/>
                </a:lnTo>
                <a:lnTo>
                  <a:pt x="36690" y="4456328"/>
                </a:lnTo>
                <a:lnTo>
                  <a:pt x="774" y="4456328"/>
                </a:lnTo>
                <a:lnTo>
                  <a:pt x="1397" y="4469193"/>
                </a:lnTo>
                <a:lnTo>
                  <a:pt x="2895" y="4487672"/>
                </a:lnTo>
                <a:lnTo>
                  <a:pt x="4445" y="4496092"/>
                </a:lnTo>
                <a:lnTo>
                  <a:pt x="6756" y="4493323"/>
                </a:lnTo>
                <a:lnTo>
                  <a:pt x="11747" y="4501934"/>
                </a:lnTo>
                <a:lnTo>
                  <a:pt x="16446" y="4510303"/>
                </a:lnTo>
                <a:lnTo>
                  <a:pt x="20853" y="4509135"/>
                </a:lnTo>
                <a:lnTo>
                  <a:pt x="25006" y="4489196"/>
                </a:lnTo>
                <a:lnTo>
                  <a:pt x="45085" y="4489348"/>
                </a:lnTo>
                <a:lnTo>
                  <a:pt x="45085" y="4489208"/>
                </a:lnTo>
                <a:lnTo>
                  <a:pt x="109715" y="4489704"/>
                </a:lnTo>
                <a:lnTo>
                  <a:pt x="174929" y="4491609"/>
                </a:lnTo>
                <a:lnTo>
                  <a:pt x="195808" y="4492625"/>
                </a:lnTo>
                <a:lnTo>
                  <a:pt x="450202" y="4499737"/>
                </a:lnTo>
                <a:lnTo>
                  <a:pt x="753287" y="4502658"/>
                </a:lnTo>
                <a:lnTo>
                  <a:pt x="803668" y="4502658"/>
                </a:lnTo>
                <a:lnTo>
                  <a:pt x="1005039" y="4501388"/>
                </a:lnTo>
                <a:lnTo>
                  <a:pt x="1713471" y="4487926"/>
                </a:lnTo>
                <a:lnTo>
                  <a:pt x="2568562" y="4486148"/>
                </a:lnTo>
                <a:lnTo>
                  <a:pt x="2645727" y="4485894"/>
                </a:lnTo>
                <a:lnTo>
                  <a:pt x="2696997" y="4485894"/>
                </a:lnTo>
                <a:lnTo>
                  <a:pt x="2799283" y="4486148"/>
                </a:lnTo>
                <a:lnTo>
                  <a:pt x="3002762" y="4488815"/>
                </a:lnTo>
                <a:lnTo>
                  <a:pt x="2299258" y="4496689"/>
                </a:lnTo>
                <a:lnTo>
                  <a:pt x="2305100" y="4496181"/>
                </a:lnTo>
                <a:lnTo>
                  <a:pt x="2306904" y="4495012"/>
                </a:lnTo>
                <a:lnTo>
                  <a:pt x="2284755" y="4497197"/>
                </a:lnTo>
                <a:lnTo>
                  <a:pt x="2269871" y="4498213"/>
                </a:lnTo>
                <a:lnTo>
                  <a:pt x="2254720" y="4498340"/>
                </a:lnTo>
                <a:lnTo>
                  <a:pt x="2249487" y="4497451"/>
                </a:lnTo>
                <a:lnTo>
                  <a:pt x="2259241" y="4496435"/>
                </a:lnTo>
                <a:lnTo>
                  <a:pt x="2260447" y="4496308"/>
                </a:lnTo>
                <a:lnTo>
                  <a:pt x="2266962" y="4495927"/>
                </a:lnTo>
                <a:lnTo>
                  <a:pt x="2222068" y="4493768"/>
                </a:lnTo>
                <a:lnTo>
                  <a:pt x="2169757" y="4493641"/>
                </a:lnTo>
                <a:lnTo>
                  <a:pt x="2062645" y="4496054"/>
                </a:lnTo>
                <a:lnTo>
                  <a:pt x="2017750" y="4496435"/>
                </a:lnTo>
                <a:lnTo>
                  <a:pt x="1985200" y="4494911"/>
                </a:lnTo>
                <a:lnTo>
                  <a:pt x="1971001" y="4495927"/>
                </a:lnTo>
                <a:lnTo>
                  <a:pt x="1962365" y="4497451"/>
                </a:lnTo>
                <a:lnTo>
                  <a:pt x="1960245" y="4499356"/>
                </a:lnTo>
                <a:lnTo>
                  <a:pt x="1965540" y="4501134"/>
                </a:lnTo>
                <a:lnTo>
                  <a:pt x="1110195" y="4509135"/>
                </a:lnTo>
                <a:lnTo>
                  <a:pt x="1060310" y="4510151"/>
                </a:lnTo>
                <a:lnTo>
                  <a:pt x="1045933" y="4509135"/>
                </a:lnTo>
                <a:lnTo>
                  <a:pt x="1043279" y="4507230"/>
                </a:lnTo>
                <a:lnTo>
                  <a:pt x="1047254" y="4504563"/>
                </a:lnTo>
                <a:lnTo>
                  <a:pt x="944562" y="4508500"/>
                </a:lnTo>
                <a:lnTo>
                  <a:pt x="788657" y="4511675"/>
                </a:lnTo>
                <a:lnTo>
                  <a:pt x="752640" y="4511853"/>
                </a:lnTo>
                <a:lnTo>
                  <a:pt x="263525" y="4509897"/>
                </a:lnTo>
                <a:lnTo>
                  <a:pt x="263055" y="4511675"/>
                </a:lnTo>
                <a:lnTo>
                  <a:pt x="269875" y="4513072"/>
                </a:lnTo>
                <a:lnTo>
                  <a:pt x="273735" y="4514469"/>
                </a:lnTo>
                <a:lnTo>
                  <a:pt x="264426" y="4516374"/>
                </a:lnTo>
                <a:lnTo>
                  <a:pt x="313270" y="4517136"/>
                </a:lnTo>
                <a:lnTo>
                  <a:pt x="359702" y="4515739"/>
                </a:lnTo>
                <a:lnTo>
                  <a:pt x="404698" y="4513834"/>
                </a:lnTo>
                <a:lnTo>
                  <a:pt x="449224" y="4512818"/>
                </a:lnTo>
                <a:lnTo>
                  <a:pt x="494284" y="4514469"/>
                </a:lnTo>
                <a:lnTo>
                  <a:pt x="484530" y="4517390"/>
                </a:lnTo>
                <a:lnTo>
                  <a:pt x="510565" y="4517136"/>
                </a:lnTo>
                <a:lnTo>
                  <a:pt x="518109" y="4514850"/>
                </a:lnTo>
                <a:lnTo>
                  <a:pt x="526059" y="4512945"/>
                </a:lnTo>
                <a:lnTo>
                  <a:pt x="553275" y="4513707"/>
                </a:lnTo>
                <a:lnTo>
                  <a:pt x="562076" y="4515358"/>
                </a:lnTo>
                <a:lnTo>
                  <a:pt x="560197" y="4516628"/>
                </a:lnTo>
                <a:lnTo>
                  <a:pt x="556069" y="4517390"/>
                </a:lnTo>
                <a:lnTo>
                  <a:pt x="558114" y="4517771"/>
                </a:lnTo>
                <a:lnTo>
                  <a:pt x="761733" y="4517009"/>
                </a:lnTo>
                <a:lnTo>
                  <a:pt x="811961" y="4516120"/>
                </a:lnTo>
                <a:lnTo>
                  <a:pt x="861326" y="4514469"/>
                </a:lnTo>
                <a:lnTo>
                  <a:pt x="892644" y="4512818"/>
                </a:lnTo>
                <a:lnTo>
                  <a:pt x="899871" y="4512437"/>
                </a:lnTo>
                <a:lnTo>
                  <a:pt x="909510" y="4511929"/>
                </a:lnTo>
                <a:lnTo>
                  <a:pt x="2154250" y="4510151"/>
                </a:lnTo>
                <a:lnTo>
                  <a:pt x="2306040" y="4509770"/>
                </a:lnTo>
                <a:lnTo>
                  <a:pt x="2407323" y="4509770"/>
                </a:lnTo>
                <a:lnTo>
                  <a:pt x="2453576" y="4507357"/>
                </a:lnTo>
                <a:lnTo>
                  <a:pt x="2501100" y="4505706"/>
                </a:lnTo>
                <a:lnTo>
                  <a:pt x="2549804" y="4504944"/>
                </a:lnTo>
                <a:lnTo>
                  <a:pt x="2599550" y="4504690"/>
                </a:lnTo>
                <a:lnTo>
                  <a:pt x="2967698" y="4508754"/>
                </a:lnTo>
                <a:lnTo>
                  <a:pt x="3075902" y="4507992"/>
                </a:lnTo>
                <a:lnTo>
                  <a:pt x="3077540" y="4508373"/>
                </a:lnTo>
                <a:lnTo>
                  <a:pt x="3077184" y="4508881"/>
                </a:lnTo>
                <a:lnTo>
                  <a:pt x="3075622" y="4509262"/>
                </a:lnTo>
                <a:lnTo>
                  <a:pt x="3113786" y="4507992"/>
                </a:lnTo>
                <a:lnTo>
                  <a:pt x="3125241" y="4507611"/>
                </a:lnTo>
                <a:lnTo>
                  <a:pt x="3180588" y="4506341"/>
                </a:lnTo>
                <a:lnTo>
                  <a:pt x="3297948" y="4505579"/>
                </a:lnTo>
                <a:lnTo>
                  <a:pt x="3354667" y="4506214"/>
                </a:lnTo>
                <a:lnTo>
                  <a:pt x="3363874" y="4505579"/>
                </a:lnTo>
                <a:lnTo>
                  <a:pt x="3376765" y="4504690"/>
                </a:lnTo>
                <a:lnTo>
                  <a:pt x="3431997" y="4500880"/>
                </a:lnTo>
                <a:lnTo>
                  <a:pt x="3958552" y="4506722"/>
                </a:lnTo>
                <a:lnTo>
                  <a:pt x="4413288" y="4507103"/>
                </a:lnTo>
                <a:lnTo>
                  <a:pt x="4410240" y="4507865"/>
                </a:lnTo>
                <a:lnTo>
                  <a:pt x="4404868" y="4508627"/>
                </a:lnTo>
                <a:lnTo>
                  <a:pt x="4396791" y="4509389"/>
                </a:lnTo>
                <a:lnTo>
                  <a:pt x="4385640" y="4510024"/>
                </a:lnTo>
                <a:lnTo>
                  <a:pt x="4402010" y="4510659"/>
                </a:lnTo>
                <a:lnTo>
                  <a:pt x="4426394" y="4510659"/>
                </a:lnTo>
                <a:lnTo>
                  <a:pt x="4452899" y="4510024"/>
                </a:lnTo>
                <a:lnTo>
                  <a:pt x="4475632" y="4508500"/>
                </a:lnTo>
                <a:lnTo>
                  <a:pt x="4482808" y="4507763"/>
                </a:lnTo>
                <a:lnTo>
                  <a:pt x="4485233" y="4507255"/>
                </a:lnTo>
                <a:lnTo>
                  <a:pt x="4503331" y="4507255"/>
                </a:lnTo>
                <a:lnTo>
                  <a:pt x="4503331" y="4496562"/>
                </a:lnTo>
                <a:lnTo>
                  <a:pt x="4508385" y="4493958"/>
                </a:lnTo>
                <a:lnTo>
                  <a:pt x="4499229" y="4494606"/>
                </a:lnTo>
                <a:lnTo>
                  <a:pt x="4503318" y="4489005"/>
                </a:lnTo>
                <a:lnTo>
                  <a:pt x="4503394" y="4456328"/>
                </a:lnTo>
                <a:lnTo>
                  <a:pt x="4503725" y="4272127"/>
                </a:lnTo>
                <a:lnTo>
                  <a:pt x="4505033" y="4287088"/>
                </a:lnTo>
                <a:lnTo>
                  <a:pt x="4505020" y="4305998"/>
                </a:lnTo>
                <a:lnTo>
                  <a:pt x="4505439" y="4321060"/>
                </a:lnTo>
                <a:lnTo>
                  <a:pt x="4508043" y="4324426"/>
                </a:lnTo>
                <a:lnTo>
                  <a:pt x="4508779" y="4304131"/>
                </a:lnTo>
                <a:lnTo>
                  <a:pt x="4507662" y="4289323"/>
                </a:lnTo>
                <a:lnTo>
                  <a:pt x="4505642" y="4278896"/>
                </a:lnTo>
                <a:lnTo>
                  <a:pt x="4503725" y="4271746"/>
                </a:lnTo>
                <a:lnTo>
                  <a:pt x="4504690" y="3883431"/>
                </a:lnTo>
                <a:lnTo>
                  <a:pt x="4506163" y="3639693"/>
                </a:lnTo>
                <a:lnTo>
                  <a:pt x="4507065" y="3689934"/>
                </a:lnTo>
                <a:lnTo>
                  <a:pt x="4507700" y="3740353"/>
                </a:lnTo>
                <a:lnTo>
                  <a:pt x="4508081" y="3790899"/>
                </a:lnTo>
                <a:lnTo>
                  <a:pt x="4508258" y="3892296"/>
                </a:lnTo>
                <a:lnTo>
                  <a:pt x="4507852" y="3993896"/>
                </a:lnTo>
                <a:lnTo>
                  <a:pt x="4505858" y="4247248"/>
                </a:lnTo>
                <a:lnTo>
                  <a:pt x="4507725" y="4247705"/>
                </a:lnTo>
                <a:lnTo>
                  <a:pt x="4509059" y="4240898"/>
                </a:lnTo>
                <a:lnTo>
                  <a:pt x="4510443" y="4237050"/>
                </a:lnTo>
                <a:lnTo>
                  <a:pt x="4512411" y="4246372"/>
                </a:lnTo>
                <a:lnTo>
                  <a:pt x="4513161" y="4197502"/>
                </a:lnTo>
                <a:lnTo>
                  <a:pt x="4511764" y="4151058"/>
                </a:lnTo>
                <a:lnTo>
                  <a:pt x="4509808" y="4106062"/>
                </a:lnTo>
                <a:lnTo>
                  <a:pt x="4508830" y="4061536"/>
                </a:lnTo>
                <a:lnTo>
                  <a:pt x="4510417" y="4016489"/>
                </a:lnTo>
                <a:lnTo>
                  <a:pt x="4513389" y="4026154"/>
                </a:lnTo>
                <a:lnTo>
                  <a:pt x="4513097" y="4000157"/>
                </a:lnTo>
                <a:lnTo>
                  <a:pt x="4510837" y="3992626"/>
                </a:lnTo>
                <a:lnTo>
                  <a:pt x="4508919" y="3984675"/>
                </a:lnTo>
                <a:lnTo>
                  <a:pt x="4509681" y="3957447"/>
                </a:lnTo>
                <a:lnTo>
                  <a:pt x="4511345" y="3948671"/>
                </a:lnTo>
                <a:lnTo>
                  <a:pt x="4512576" y="3950551"/>
                </a:lnTo>
                <a:lnTo>
                  <a:pt x="4513389" y="3954665"/>
                </a:lnTo>
                <a:lnTo>
                  <a:pt x="4513770" y="3952608"/>
                </a:lnTo>
                <a:lnTo>
                  <a:pt x="4513453" y="3901884"/>
                </a:lnTo>
                <a:lnTo>
                  <a:pt x="4513275" y="3799776"/>
                </a:lnTo>
                <a:lnTo>
                  <a:pt x="4512932" y="3748976"/>
                </a:lnTo>
                <a:lnTo>
                  <a:pt x="4512081" y="3698748"/>
                </a:lnTo>
                <a:lnTo>
                  <a:pt x="4510494" y="3649370"/>
                </a:lnTo>
                <a:lnTo>
                  <a:pt x="4507928" y="3601148"/>
                </a:lnTo>
                <a:lnTo>
                  <a:pt x="4510824" y="3569131"/>
                </a:lnTo>
                <a:lnTo>
                  <a:pt x="4511687" y="3472167"/>
                </a:lnTo>
                <a:lnTo>
                  <a:pt x="4514405" y="34310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E66DA-8BCA-8E4C-8F4A-57D7331F1063}"/>
              </a:ext>
            </a:extLst>
          </p:cNvPr>
          <p:cNvSpPr txBox="1"/>
          <p:nvPr/>
        </p:nvSpPr>
        <p:spPr>
          <a:xfrm>
            <a:off x="6686550" y="5124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B8E921-2D21-9348-96B5-2E93B823E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-136042"/>
            <a:ext cx="539410" cy="751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5840" y="-69850"/>
            <a:ext cx="5273790" cy="5181600"/>
          </a:xfrm>
          <a:custGeom>
            <a:avLst/>
            <a:gdLst/>
            <a:ahLst/>
            <a:cxnLst/>
            <a:rect l="l" t="t" r="r" b="b"/>
            <a:pathLst>
              <a:path w="5038725" h="5038725">
                <a:moveTo>
                  <a:pt x="0" y="0"/>
                </a:moveTo>
                <a:lnTo>
                  <a:pt x="5038725" y="0"/>
                </a:lnTo>
                <a:lnTo>
                  <a:pt x="5038725" y="5038724"/>
                </a:lnTo>
                <a:lnTo>
                  <a:pt x="0" y="5038724"/>
                </a:lnTo>
                <a:lnTo>
                  <a:pt x="0" y="0"/>
                </a:lnTo>
                <a:close/>
              </a:path>
            </a:pathLst>
          </a:custGeom>
          <a:solidFill>
            <a:srgbClr val="ECB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1" r="29617"/>
          <a:stretch/>
        </p:blipFill>
        <p:spPr>
          <a:xfrm>
            <a:off x="-85840" y="-69850"/>
            <a:ext cx="2438306" cy="51816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464136" y="996950"/>
            <a:ext cx="452755" cy="136525"/>
          </a:xfrm>
          <a:custGeom>
            <a:avLst/>
            <a:gdLst/>
            <a:ahLst/>
            <a:cxnLst/>
            <a:rect l="l" t="t" r="r" b="b"/>
            <a:pathLst>
              <a:path w="452754" h="136525">
                <a:moveTo>
                  <a:pt x="107036" y="94236"/>
                </a:moveTo>
                <a:lnTo>
                  <a:pt x="106471" y="94236"/>
                </a:lnTo>
                <a:lnTo>
                  <a:pt x="85098" y="92203"/>
                </a:lnTo>
                <a:lnTo>
                  <a:pt x="38306" y="61711"/>
                </a:lnTo>
                <a:lnTo>
                  <a:pt x="34082" y="49759"/>
                </a:lnTo>
                <a:lnTo>
                  <a:pt x="35103" y="42897"/>
                </a:lnTo>
                <a:lnTo>
                  <a:pt x="61791" y="10320"/>
                </a:lnTo>
                <a:lnTo>
                  <a:pt x="109008" y="0"/>
                </a:lnTo>
                <a:lnTo>
                  <a:pt x="114640" y="0"/>
                </a:lnTo>
                <a:lnTo>
                  <a:pt x="135608" y="1719"/>
                </a:lnTo>
                <a:lnTo>
                  <a:pt x="153723" y="6879"/>
                </a:lnTo>
                <a:lnTo>
                  <a:pt x="168985" y="15480"/>
                </a:lnTo>
                <a:lnTo>
                  <a:pt x="171655" y="18069"/>
                </a:lnTo>
                <a:lnTo>
                  <a:pt x="108442" y="18069"/>
                </a:lnTo>
                <a:lnTo>
                  <a:pt x="93215" y="18869"/>
                </a:lnTo>
                <a:lnTo>
                  <a:pt x="52393" y="30855"/>
                </a:lnTo>
                <a:lnTo>
                  <a:pt x="41405" y="41882"/>
                </a:lnTo>
                <a:lnTo>
                  <a:pt x="41405" y="55043"/>
                </a:lnTo>
                <a:lnTo>
                  <a:pt x="79148" y="72833"/>
                </a:lnTo>
                <a:lnTo>
                  <a:pt x="212106" y="72833"/>
                </a:lnTo>
                <a:lnTo>
                  <a:pt x="201679" y="76165"/>
                </a:lnTo>
                <a:lnTo>
                  <a:pt x="173052" y="84072"/>
                </a:lnTo>
                <a:lnTo>
                  <a:pt x="147737" y="89719"/>
                </a:lnTo>
                <a:lnTo>
                  <a:pt x="125731" y="93107"/>
                </a:lnTo>
                <a:lnTo>
                  <a:pt x="107036" y="94236"/>
                </a:lnTo>
                <a:close/>
              </a:path>
              <a:path w="452754" h="136525">
                <a:moveTo>
                  <a:pt x="212106" y="72833"/>
                </a:moveTo>
                <a:lnTo>
                  <a:pt x="79148" y="72833"/>
                </a:lnTo>
                <a:lnTo>
                  <a:pt x="97826" y="71808"/>
                </a:lnTo>
                <a:lnTo>
                  <a:pt x="117244" y="68734"/>
                </a:lnTo>
                <a:lnTo>
                  <a:pt x="137401" y="63608"/>
                </a:lnTo>
                <a:lnTo>
                  <a:pt x="158304" y="56429"/>
                </a:lnTo>
                <a:lnTo>
                  <a:pt x="207170" y="40257"/>
                </a:lnTo>
                <a:lnTo>
                  <a:pt x="244774" y="28704"/>
                </a:lnTo>
                <a:lnTo>
                  <a:pt x="286183" y="19460"/>
                </a:lnTo>
                <a:lnTo>
                  <a:pt x="328991" y="16400"/>
                </a:lnTo>
                <a:lnTo>
                  <a:pt x="332654" y="16400"/>
                </a:lnTo>
                <a:lnTo>
                  <a:pt x="385785" y="25471"/>
                </a:lnTo>
                <a:lnTo>
                  <a:pt x="416324" y="40306"/>
                </a:lnTo>
                <a:lnTo>
                  <a:pt x="372091" y="40306"/>
                </a:lnTo>
                <a:lnTo>
                  <a:pt x="335983" y="42548"/>
                </a:lnTo>
                <a:lnTo>
                  <a:pt x="295544" y="49271"/>
                </a:lnTo>
                <a:lnTo>
                  <a:pt x="250775" y="60477"/>
                </a:lnTo>
                <a:lnTo>
                  <a:pt x="212106" y="72833"/>
                </a:lnTo>
                <a:close/>
              </a:path>
              <a:path w="452754" h="136525">
                <a:moveTo>
                  <a:pt x="183934" y="35024"/>
                </a:moveTo>
                <a:lnTo>
                  <a:pt x="175516" y="27607"/>
                </a:lnTo>
                <a:lnTo>
                  <a:pt x="160129" y="22309"/>
                </a:lnTo>
                <a:lnTo>
                  <a:pt x="137772" y="19129"/>
                </a:lnTo>
                <a:lnTo>
                  <a:pt x="108442" y="18069"/>
                </a:lnTo>
                <a:lnTo>
                  <a:pt x="171655" y="18069"/>
                </a:lnTo>
                <a:lnTo>
                  <a:pt x="181397" y="27520"/>
                </a:lnTo>
                <a:lnTo>
                  <a:pt x="183088" y="30487"/>
                </a:lnTo>
                <a:lnTo>
                  <a:pt x="183833" y="32524"/>
                </a:lnTo>
                <a:lnTo>
                  <a:pt x="183934" y="35024"/>
                </a:lnTo>
                <a:close/>
              </a:path>
              <a:path w="452754" h="136525">
                <a:moveTo>
                  <a:pt x="431809" y="56429"/>
                </a:moveTo>
                <a:lnTo>
                  <a:pt x="422582" y="49377"/>
                </a:lnTo>
                <a:lnTo>
                  <a:pt x="409553" y="44339"/>
                </a:lnTo>
                <a:lnTo>
                  <a:pt x="392723" y="41315"/>
                </a:lnTo>
                <a:lnTo>
                  <a:pt x="372091" y="40306"/>
                </a:lnTo>
                <a:lnTo>
                  <a:pt x="416324" y="40306"/>
                </a:lnTo>
                <a:lnTo>
                  <a:pt x="422861" y="45815"/>
                </a:lnTo>
                <a:lnTo>
                  <a:pt x="430677" y="53372"/>
                </a:lnTo>
                <a:lnTo>
                  <a:pt x="431809" y="55318"/>
                </a:lnTo>
                <a:lnTo>
                  <a:pt x="431809" y="56429"/>
                </a:lnTo>
                <a:close/>
              </a:path>
              <a:path w="452754" h="136525">
                <a:moveTo>
                  <a:pt x="273332" y="113138"/>
                </a:moveTo>
                <a:lnTo>
                  <a:pt x="99435" y="113138"/>
                </a:lnTo>
                <a:lnTo>
                  <a:pt x="131807" y="110706"/>
                </a:lnTo>
                <a:lnTo>
                  <a:pt x="172597" y="103409"/>
                </a:lnTo>
                <a:lnTo>
                  <a:pt x="221802" y="91248"/>
                </a:lnTo>
                <a:lnTo>
                  <a:pt x="279421" y="74220"/>
                </a:lnTo>
                <a:lnTo>
                  <a:pt x="310019" y="65586"/>
                </a:lnTo>
                <a:lnTo>
                  <a:pt x="335899" y="59418"/>
                </a:lnTo>
                <a:lnTo>
                  <a:pt x="357060" y="55717"/>
                </a:lnTo>
                <a:lnTo>
                  <a:pt x="373503" y="54483"/>
                </a:lnTo>
                <a:lnTo>
                  <a:pt x="383346" y="55043"/>
                </a:lnTo>
                <a:lnTo>
                  <a:pt x="422511" y="63380"/>
                </a:lnTo>
                <a:lnTo>
                  <a:pt x="442690" y="76165"/>
                </a:lnTo>
                <a:lnTo>
                  <a:pt x="416036" y="76165"/>
                </a:lnTo>
                <a:lnTo>
                  <a:pt x="398024" y="77642"/>
                </a:lnTo>
                <a:lnTo>
                  <a:pt x="375542" y="82074"/>
                </a:lnTo>
                <a:lnTo>
                  <a:pt x="348589" y="89459"/>
                </a:lnTo>
                <a:lnTo>
                  <a:pt x="317164" y="99795"/>
                </a:lnTo>
                <a:lnTo>
                  <a:pt x="273332" y="113138"/>
                </a:lnTo>
                <a:close/>
              </a:path>
              <a:path w="452754" h="136525">
                <a:moveTo>
                  <a:pt x="130414" y="136212"/>
                </a:moveTo>
                <a:lnTo>
                  <a:pt x="75838" y="129055"/>
                </a:lnTo>
                <a:lnTo>
                  <a:pt x="31548" y="107579"/>
                </a:lnTo>
                <a:lnTo>
                  <a:pt x="6196" y="77243"/>
                </a:lnTo>
                <a:lnTo>
                  <a:pt x="0" y="57266"/>
                </a:lnTo>
                <a:lnTo>
                  <a:pt x="1129" y="57266"/>
                </a:lnTo>
                <a:lnTo>
                  <a:pt x="5317" y="66944"/>
                </a:lnTo>
                <a:lnTo>
                  <a:pt x="10281" y="75684"/>
                </a:lnTo>
                <a:lnTo>
                  <a:pt x="54363" y="107440"/>
                </a:lnTo>
                <a:lnTo>
                  <a:pt x="98022" y="113138"/>
                </a:lnTo>
                <a:lnTo>
                  <a:pt x="273332" y="113138"/>
                </a:lnTo>
                <a:lnTo>
                  <a:pt x="264825" y="115728"/>
                </a:lnTo>
                <a:lnTo>
                  <a:pt x="216254" y="127108"/>
                </a:lnTo>
                <a:lnTo>
                  <a:pt x="171451" y="133936"/>
                </a:lnTo>
                <a:lnTo>
                  <a:pt x="130414" y="136212"/>
                </a:lnTo>
                <a:close/>
              </a:path>
              <a:path w="452754" h="136525">
                <a:moveTo>
                  <a:pt x="452650" y="94236"/>
                </a:moveTo>
                <a:lnTo>
                  <a:pt x="451804" y="94236"/>
                </a:lnTo>
                <a:lnTo>
                  <a:pt x="451054" y="91085"/>
                </a:lnTo>
                <a:lnTo>
                  <a:pt x="447864" y="87476"/>
                </a:lnTo>
                <a:lnTo>
                  <a:pt x="416036" y="76165"/>
                </a:lnTo>
                <a:lnTo>
                  <a:pt x="442690" y="76165"/>
                </a:lnTo>
                <a:lnTo>
                  <a:pt x="446278" y="79642"/>
                </a:lnTo>
                <a:lnTo>
                  <a:pt x="450116" y="85616"/>
                </a:lnTo>
                <a:lnTo>
                  <a:pt x="451782" y="89459"/>
                </a:lnTo>
                <a:lnTo>
                  <a:pt x="452597" y="92203"/>
                </a:lnTo>
                <a:lnTo>
                  <a:pt x="452650" y="94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5832" y="4578350"/>
            <a:ext cx="452755" cy="136525"/>
          </a:xfrm>
          <a:custGeom>
            <a:avLst/>
            <a:gdLst/>
            <a:ahLst/>
            <a:cxnLst/>
            <a:rect l="l" t="t" r="r" b="b"/>
            <a:pathLst>
              <a:path w="452754" h="136525">
                <a:moveTo>
                  <a:pt x="107036" y="94236"/>
                </a:moveTo>
                <a:lnTo>
                  <a:pt x="106471" y="94236"/>
                </a:lnTo>
                <a:lnTo>
                  <a:pt x="85098" y="92203"/>
                </a:lnTo>
                <a:lnTo>
                  <a:pt x="38306" y="61711"/>
                </a:lnTo>
                <a:lnTo>
                  <a:pt x="34082" y="49759"/>
                </a:lnTo>
                <a:lnTo>
                  <a:pt x="35103" y="42897"/>
                </a:lnTo>
                <a:lnTo>
                  <a:pt x="61791" y="10320"/>
                </a:lnTo>
                <a:lnTo>
                  <a:pt x="109008" y="0"/>
                </a:lnTo>
                <a:lnTo>
                  <a:pt x="114640" y="0"/>
                </a:lnTo>
                <a:lnTo>
                  <a:pt x="135608" y="1719"/>
                </a:lnTo>
                <a:lnTo>
                  <a:pt x="153723" y="6879"/>
                </a:lnTo>
                <a:lnTo>
                  <a:pt x="168985" y="15480"/>
                </a:lnTo>
                <a:lnTo>
                  <a:pt x="171655" y="18069"/>
                </a:lnTo>
                <a:lnTo>
                  <a:pt x="108442" y="18069"/>
                </a:lnTo>
                <a:lnTo>
                  <a:pt x="93215" y="18869"/>
                </a:lnTo>
                <a:lnTo>
                  <a:pt x="52393" y="30855"/>
                </a:lnTo>
                <a:lnTo>
                  <a:pt x="41405" y="41882"/>
                </a:lnTo>
                <a:lnTo>
                  <a:pt x="41405" y="55043"/>
                </a:lnTo>
                <a:lnTo>
                  <a:pt x="79148" y="72833"/>
                </a:lnTo>
                <a:lnTo>
                  <a:pt x="212106" y="72833"/>
                </a:lnTo>
                <a:lnTo>
                  <a:pt x="201679" y="76165"/>
                </a:lnTo>
                <a:lnTo>
                  <a:pt x="173052" y="84072"/>
                </a:lnTo>
                <a:lnTo>
                  <a:pt x="147737" y="89719"/>
                </a:lnTo>
                <a:lnTo>
                  <a:pt x="125731" y="93107"/>
                </a:lnTo>
                <a:lnTo>
                  <a:pt x="107036" y="94236"/>
                </a:lnTo>
                <a:close/>
              </a:path>
              <a:path w="452754" h="136525">
                <a:moveTo>
                  <a:pt x="212106" y="72833"/>
                </a:moveTo>
                <a:lnTo>
                  <a:pt x="79148" y="72833"/>
                </a:lnTo>
                <a:lnTo>
                  <a:pt x="97826" y="71808"/>
                </a:lnTo>
                <a:lnTo>
                  <a:pt x="117244" y="68734"/>
                </a:lnTo>
                <a:lnTo>
                  <a:pt x="137401" y="63608"/>
                </a:lnTo>
                <a:lnTo>
                  <a:pt x="158304" y="56429"/>
                </a:lnTo>
                <a:lnTo>
                  <a:pt x="207170" y="40257"/>
                </a:lnTo>
                <a:lnTo>
                  <a:pt x="244774" y="28704"/>
                </a:lnTo>
                <a:lnTo>
                  <a:pt x="286183" y="19460"/>
                </a:lnTo>
                <a:lnTo>
                  <a:pt x="328991" y="16400"/>
                </a:lnTo>
                <a:lnTo>
                  <a:pt x="332654" y="16400"/>
                </a:lnTo>
                <a:lnTo>
                  <a:pt x="385785" y="25471"/>
                </a:lnTo>
                <a:lnTo>
                  <a:pt x="416324" y="40306"/>
                </a:lnTo>
                <a:lnTo>
                  <a:pt x="372091" y="40306"/>
                </a:lnTo>
                <a:lnTo>
                  <a:pt x="335983" y="42548"/>
                </a:lnTo>
                <a:lnTo>
                  <a:pt x="295544" y="49271"/>
                </a:lnTo>
                <a:lnTo>
                  <a:pt x="250775" y="60477"/>
                </a:lnTo>
                <a:lnTo>
                  <a:pt x="212106" y="72833"/>
                </a:lnTo>
                <a:close/>
              </a:path>
              <a:path w="452754" h="136525">
                <a:moveTo>
                  <a:pt x="183934" y="35024"/>
                </a:moveTo>
                <a:lnTo>
                  <a:pt x="175516" y="27607"/>
                </a:lnTo>
                <a:lnTo>
                  <a:pt x="160129" y="22309"/>
                </a:lnTo>
                <a:lnTo>
                  <a:pt x="137772" y="19129"/>
                </a:lnTo>
                <a:lnTo>
                  <a:pt x="108442" y="18069"/>
                </a:lnTo>
                <a:lnTo>
                  <a:pt x="171655" y="18069"/>
                </a:lnTo>
                <a:lnTo>
                  <a:pt x="181397" y="27520"/>
                </a:lnTo>
                <a:lnTo>
                  <a:pt x="183088" y="30487"/>
                </a:lnTo>
                <a:lnTo>
                  <a:pt x="183833" y="32524"/>
                </a:lnTo>
                <a:lnTo>
                  <a:pt x="183934" y="35024"/>
                </a:lnTo>
                <a:close/>
              </a:path>
              <a:path w="452754" h="136525">
                <a:moveTo>
                  <a:pt x="431809" y="56429"/>
                </a:moveTo>
                <a:lnTo>
                  <a:pt x="422582" y="49377"/>
                </a:lnTo>
                <a:lnTo>
                  <a:pt x="409553" y="44339"/>
                </a:lnTo>
                <a:lnTo>
                  <a:pt x="392723" y="41315"/>
                </a:lnTo>
                <a:lnTo>
                  <a:pt x="372091" y="40306"/>
                </a:lnTo>
                <a:lnTo>
                  <a:pt x="416324" y="40306"/>
                </a:lnTo>
                <a:lnTo>
                  <a:pt x="422861" y="45815"/>
                </a:lnTo>
                <a:lnTo>
                  <a:pt x="430677" y="53372"/>
                </a:lnTo>
                <a:lnTo>
                  <a:pt x="431809" y="55318"/>
                </a:lnTo>
                <a:lnTo>
                  <a:pt x="431809" y="56429"/>
                </a:lnTo>
                <a:close/>
              </a:path>
              <a:path w="452754" h="136525">
                <a:moveTo>
                  <a:pt x="273332" y="113138"/>
                </a:moveTo>
                <a:lnTo>
                  <a:pt x="99435" y="113138"/>
                </a:lnTo>
                <a:lnTo>
                  <a:pt x="131807" y="110706"/>
                </a:lnTo>
                <a:lnTo>
                  <a:pt x="172597" y="103409"/>
                </a:lnTo>
                <a:lnTo>
                  <a:pt x="221802" y="91248"/>
                </a:lnTo>
                <a:lnTo>
                  <a:pt x="279421" y="74220"/>
                </a:lnTo>
                <a:lnTo>
                  <a:pt x="310019" y="65586"/>
                </a:lnTo>
                <a:lnTo>
                  <a:pt x="335899" y="59418"/>
                </a:lnTo>
                <a:lnTo>
                  <a:pt x="357060" y="55717"/>
                </a:lnTo>
                <a:lnTo>
                  <a:pt x="373503" y="54483"/>
                </a:lnTo>
                <a:lnTo>
                  <a:pt x="383346" y="55043"/>
                </a:lnTo>
                <a:lnTo>
                  <a:pt x="422511" y="63380"/>
                </a:lnTo>
                <a:lnTo>
                  <a:pt x="442690" y="76165"/>
                </a:lnTo>
                <a:lnTo>
                  <a:pt x="416036" y="76165"/>
                </a:lnTo>
                <a:lnTo>
                  <a:pt x="398024" y="77642"/>
                </a:lnTo>
                <a:lnTo>
                  <a:pt x="375542" y="82074"/>
                </a:lnTo>
                <a:lnTo>
                  <a:pt x="348589" y="89459"/>
                </a:lnTo>
                <a:lnTo>
                  <a:pt x="317164" y="99795"/>
                </a:lnTo>
                <a:lnTo>
                  <a:pt x="273332" y="113138"/>
                </a:lnTo>
                <a:close/>
              </a:path>
              <a:path w="452754" h="136525">
                <a:moveTo>
                  <a:pt x="130414" y="136212"/>
                </a:moveTo>
                <a:lnTo>
                  <a:pt x="75838" y="129055"/>
                </a:lnTo>
                <a:lnTo>
                  <a:pt x="31548" y="107579"/>
                </a:lnTo>
                <a:lnTo>
                  <a:pt x="6196" y="77243"/>
                </a:lnTo>
                <a:lnTo>
                  <a:pt x="0" y="57266"/>
                </a:lnTo>
                <a:lnTo>
                  <a:pt x="1129" y="57266"/>
                </a:lnTo>
                <a:lnTo>
                  <a:pt x="5317" y="66944"/>
                </a:lnTo>
                <a:lnTo>
                  <a:pt x="10281" y="75684"/>
                </a:lnTo>
                <a:lnTo>
                  <a:pt x="54363" y="107440"/>
                </a:lnTo>
                <a:lnTo>
                  <a:pt x="98022" y="113138"/>
                </a:lnTo>
                <a:lnTo>
                  <a:pt x="273332" y="113138"/>
                </a:lnTo>
                <a:lnTo>
                  <a:pt x="264825" y="115728"/>
                </a:lnTo>
                <a:lnTo>
                  <a:pt x="216254" y="127108"/>
                </a:lnTo>
                <a:lnTo>
                  <a:pt x="171451" y="133936"/>
                </a:lnTo>
                <a:lnTo>
                  <a:pt x="130414" y="136212"/>
                </a:lnTo>
                <a:close/>
              </a:path>
              <a:path w="452754" h="136525">
                <a:moveTo>
                  <a:pt x="452650" y="94236"/>
                </a:moveTo>
                <a:lnTo>
                  <a:pt x="451804" y="94236"/>
                </a:lnTo>
                <a:lnTo>
                  <a:pt x="451054" y="91085"/>
                </a:lnTo>
                <a:lnTo>
                  <a:pt x="447864" y="87476"/>
                </a:lnTo>
                <a:lnTo>
                  <a:pt x="416036" y="76165"/>
                </a:lnTo>
                <a:lnTo>
                  <a:pt x="442690" y="76165"/>
                </a:lnTo>
                <a:lnTo>
                  <a:pt x="446278" y="79642"/>
                </a:lnTo>
                <a:lnTo>
                  <a:pt x="450116" y="85616"/>
                </a:lnTo>
                <a:lnTo>
                  <a:pt x="451782" y="89459"/>
                </a:lnTo>
                <a:lnTo>
                  <a:pt x="452597" y="92203"/>
                </a:lnTo>
                <a:lnTo>
                  <a:pt x="452650" y="94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E4B039-F081-4348-8EBA-212B67B0B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33" y="-146050"/>
            <a:ext cx="539410" cy="751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0</Words>
  <Application>Microsoft Macintosh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5" baseType="lpstr"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Marino Dorado Paloma Hojas Iglesia Evento Invitación</dc:title>
  <dc:creator>Juan Samuel Pino Aguilera</dc:creator>
  <cp:keywords>DAE-_fJGOS8,BADO4bA-R78</cp:keywords>
  <cp:lastModifiedBy>Juan Pino</cp:lastModifiedBy>
  <cp:revision>1</cp:revision>
  <dcterms:created xsi:type="dcterms:W3CDTF">2022-04-26T14:02:09Z</dcterms:created>
  <dcterms:modified xsi:type="dcterms:W3CDTF">2022-04-26T14:20:33Z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2022-04-26T00:00:00Z</vt:filetime>
  </property>
  <property fmtid="{D5CDD505-2E9C-101B-9397-08002B2CF9AE}" pid="3" name="Creator">
    <vt:lpwstr>Canva</vt:lpwstr>
  </property>
  <property fmtid="{D5CDD505-2E9C-101B-9397-08002B2CF9AE}" pid="4" name="LastSaved">
    <vt:filetime>2022-04-26T00:00:00Z</vt:filetime>
  </property>
</Properties>
</file>