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9" r:id="rId1"/>
    <p:sldMasterId id="2147483670" r:id="rId2"/>
  </p:sldMasterIdLst>
  <p:notesMasterIdLst>
    <p:notesMasterId r:id="rId29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81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  <p:sldId id="279" r:id="rId27"/>
    <p:sldId id="280" r:id="rId28"/>
  </p:sldIdLst>
  <p:sldSz cx="9144000" cy="5143500" type="screen16x9"/>
  <p:notesSz cx="6858000" cy="9144000"/>
  <p:embeddedFontLst>
    <p:embeddedFont>
      <p:font typeface="Amatic SC" pitchFamily="2" charset="-79"/>
      <p:regular r:id="rId30"/>
      <p:bold r:id="rId31"/>
    </p:embeddedFont>
    <p:embeddedFont>
      <p:font typeface="Calibri" panose="020F0502020204030204" pitchFamily="34" charset="0"/>
      <p:regular r:id="rId32"/>
      <p:bold r:id="rId33"/>
      <p:italic r:id="rId34"/>
      <p:boldItalic r:id="rId35"/>
    </p:embeddedFont>
    <p:embeddedFont>
      <p:font typeface="Lexend Mega" pitchFamily="2" charset="77"/>
      <p:regular r:id="rId36"/>
      <p:bold r:id="rId37"/>
    </p:embeddedFont>
    <p:embeddedFont>
      <p:font typeface="Proxima Nova" panose="02000506030000020004" pitchFamily="2" charset="0"/>
      <p:regular r:id="rId38"/>
      <p:bold r:id="rId39"/>
      <p:italic r:id="rId40"/>
      <p:boldItalic r:id="rId41"/>
    </p:embeddedFont>
    <p:embeddedFont>
      <p:font typeface="Proxima Nova Rg" panose="02000506030000020004" pitchFamily="2" charset="0"/>
      <p:regular r:id="rId42"/>
      <p:bold r:id="rId43"/>
    </p:embeddedFont>
    <p:embeddedFont>
      <p:font typeface="Proxima Nova Semibold" panose="02000506030000020004" pitchFamily="2" charset="0"/>
      <p:regular r:id="rId44"/>
      <p:bold r:id="rId45"/>
      <p:boldItalic r:id="rId46"/>
    </p:embeddedFont>
    <p:embeddedFont>
      <p:font typeface="Roboto Lt" pitchFamily="2" charset="0"/>
      <p:regular r:id="rId47"/>
    </p:embeddedFont>
    <p:embeddedFont>
      <p:font typeface="Source Sans Pro" panose="020B0503030403020204" pitchFamily="34" charset="77"/>
      <p:regular r:id="rId48"/>
      <p:bold r:id="rId49"/>
      <p:italic r:id="rId50"/>
      <p:boldItalic r:id="rId51"/>
    </p:embeddedFont>
    <p:embeddedFont>
      <p:font typeface="Source Sans Pro Black" panose="020B0503030403020204" pitchFamily="34" charset="77"/>
      <p:bold r:id="rId52"/>
      <p:boldItalic r:id="rId53"/>
    </p:embeddedFont>
    <p:embeddedFont>
      <p:font typeface="Source Sans Pro ExtraLight" panose="020B0303030403020204" pitchFamily="34" charset="0"/>
      <p:regular r:id="rId54"/>
      <p:bold r:id="rId55"/>
      <p:italic r:id="rId56"/>
      <p:boldItalic r:id="rId57"/>
    </p:embeddedFont>
    <p:embeddedFont>
      <p:font typeface="Source Sans Pro Light" panose="020B0403030403020204" pitchFamily="34" charset="0"/>
      <p:regular r:id="rId58"/>
      <p:bold r:id="rId59"/>
      <p:italic r:id="rId60"/>
      <p:boldItalic r:id="rId6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8792EFE-CB47-416B-B591-38D65571F37E}">
  <a:tblStyle styleId="{28792EFE-CB47-416B-B591-38D65571F37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643"/>
  </p:normalViewPr>
  <p:slideViewPr>
    <p:cSldViewPr snapToGrid="0" snapToObjects="1">
      <p:cViewPr varScale="1">
        <p:scale>
          <a:sx n="160" d="100"/>
          <a:sy n="160" d="100"/>
        </p:scale>
        <p:origin x="240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font" Target="fonts/font5.fntdata"/><Relationship Id="rId42" Type="http://schemas.openxmlformats.org/officeDocument/2006/relationships/font" Target="fonts/font13.fntdata"/><Relationship Id="rId47" Type="http://schemas.openxmlformats.org/officeDocument/2006/relationships/font" Target="fonts/font18.fntdata"/><Relationship Id="rId50" Type="http://schemas.openxmlformats.org/officeDocument/2006/relationships/font" Target="fonts/font21.fntdata"/><Relationship Id="rId55" Type="http://schemas.openxmlformats.org/officeDocument/2006/relationships/font" Target="fonts/font26.fntdata"/><Relationship Id="rId63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notesMaster" Target="notesMasters/notesMaster1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53" Type="http://schemas.openxmlformats.org/officeDocument/2006/relationships/font" Target="fonts/font24.fntdata"/><Relationship Id="rId58" Type="http://schemas.openxmlformats.org/officeDocument/2006/relationships/font" Target="fonts/font29.fntdata"/><Relationship Id="rId5" Type="http://schemas.openxmlformats.org/officeDocument/2006/relationships/slide" Target="slides/slide3.xml"/><Relationship Id="rId61" Type="http://schemas.openxmlformats.org/officeDocument/2006/relationships/font" Target="fonts/font32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48" Type="http://schemas.openxmlformats.org/officeDocument/2006/relationships/font" Target="fonts/font19.fntdata"/><Relationship Id="rId56" Type="http://schemas.openxmlformats.org/officeDocument/2006/relationships/font" Target="fonts/font27.fntdata"/><Relationship Id="rId64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font" Target="fonts/font22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font" Target="fonts/font17.fntdata"/><Relationship Id="rId59" Type="http://schemas.openxmlformats.org/officeDocument/2006/relationships/font" Target="fonts/font30.fntdata"/><Relationship Id="rId20" Type="http://schemas.openxmlformats.org/officeDocument/2006/relationships/slide" Target="slides/slide18.xml"/><Relationship Id="rId41" Type="http://schemas.openxmlformats.org/officeDocument/2006/relationships/font" Target="fonts/font12.fntdata"/><Relationship Id="rId54" Type="http://schemas.openxmlformats.org/officeDocument/2006/relationships/font" Target="fonts/font25.fntdata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7.fntdata"/><Relationship Id="rId49" Type="http://schemas.openxmlformats.org/officeDocument/2006/relationships/font" Target="fonts/font20.fntdata"/><Relationship Id="rId57" Type="http://schemas.openxmlformats.org/officeDocument/2006/relationships/font" Target="fonts/font28.fntdata"/><Relationship Id="rId10" Type="http://schemas.openxmlformats.org/officeDocument/2006/relationships/slide" Target="slides/slide8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52" Type="http://schemas.openxmlformats.org/officeDocument/2006/relationships/font" Target="fonts/font23.fntdata"/><Relationship Id="rId60" Type="http://schemas.openxmlformats.org/officeDocument/2006/relationships/font" Target="fonts/font31.fntdata"/><Relationship Id="rId65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font" Target="fonts/font1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" name="Google Shape;11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ge1d838b627_4_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" name="Google Shape;176;ge1d838b627_4_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ge1d838b627_4_2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" name="Google Shape;196;ge1d838b627_4_2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ge1d838b627_4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" name="Google Shape;202;ge1d838b627_4_2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ge207fd22f2_0_128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" name="Google Shape;208;ge207fd22f2_0_128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ge207fd22f2_0_13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" name="Google Shape;545;ge207fd22f2_0_13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4" name="Google Shape;7044;ge207fd22f2_0_196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45" name="Google Shape;7045;ge207fd22f2_0_196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1" name="Google Shape;7471;ge207fd22f2_0_200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72" name="Google Shape;7472;ge207fd22f2_0_200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4" name="Google Shape;7634;ge207fd22f2_0_202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35" name="Google Shape;7635;ge207fd22f2_0_202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6" name="Google Shape;8036;ge207fd22f2_0_206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7" name="Google Shape;8037;ge207fd22f2_0_206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" name="Google Shape;8407;ge207fd22f2_0_210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8" name="Google Shape;8408;ge207fd22f2_0_210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ge1d838b627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" name="Google Shape;121;ge1d838b627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4" name="Google Shape;8784;ge207fd22f2_0_21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85" name="Google Shape;8785;ge207fd22f2_0_213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5" name="Google Shape;9215;ge207fd22f2_0_218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16" name="Google Shape;9216;ge207fd22f2_0_218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8" name="Google Shape;10008;ge207fd22f2_0_226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09" name="Google Shape;10009;ge207fd22f2_0_226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9" name="Google Shape;10749;ge207fd22f2_0_233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0" name="Google Shape;10750;ge207fd22f2_0_233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2" name="Google Shape;11442;ge207fd22f2_0_240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43" name="Google Shape;11443;ge207fd22f2_0_240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4" name="Google Shape;11744;ge207fd22f2_0_243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45" name="Google Shape;11745;ge207fd22f2_0_243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ge207fd22f2_0_25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" name="Google Shape;134;ge207fd22f2_0_25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ge1d838b627_4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" name="Google Shape;140;ge1d838b627_4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ge1d838b627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" name="Google Shape;145;ge1d838b627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ge1d838b627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" name="Google Shape;152;ge1d838b627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ge1d838b627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" name="Google Shape;159;ge1d838b627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" name="Google Shape;164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g108d8859e4c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" name="Google Shape;171;g108d8859e4c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26450" y="1060438"/>
            <a:ext cx="5804400" cy="21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Source Sans Pro Black"/>
              <a:buNone/>
              <a:defRPr sz="63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Source Sans Pro Black"/>
              <a:buNone/>
              <a:defRPr sz="5200">
                <a:solidFill>
                  <a:srgbClr val="191919"/>
                </a:solidFill>
                <a:latin typeface="Source Sans Pro Black"/>
                <a:ea typeface="Source Sans Pro Black"/>
                <a:cs typeface="Source Sans Pro Black"/>
                <a:sym typeface="Source Sans Pro Black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Source Sans Pro Black"/>
              <a:buNone/>
              <a:defRPr sz="5200">
                <a:solidFill>
                  <a:srgbClr val="191919"/>
                </a:solidFill>
                <a:latin typeface="Source Sans Pro Black"/>
                <a:ea typeface="Source Sans Pro Black"/>
                <a:cs typeface="Source Sans Pro Black"/>
                <a:sym typeface="Source Sans Pro Black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Source Sans Pro Black"/>
              <a:buNone/>
              <a:defRPr sz="5200">
                <a:solidFill>
                  <a:srgbClr val="191919"/>
                </a:solidFill>
                <a:latin typeface="Source Sans Pro Black"/>
                <a:ea typeface="Source Sans Pro Black"/>
                <a:cs typeface="Source Sans Pro Black"/>
                <a:sym typeface="Source Sans Pro Black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Source Sans Pro Black"/>
              <a:buNone/>
              <a:defRPr sz="5200">
                <a:solidFill>
                  <a:srgbClr val="191919"/>
                </a:solidFill>
                <a:latin typeface="Source Sans Pro Black"/>
                <a:ea typeface="Source Sans Pro Black"/>
                <a:cs typeface="Source Sans Pro Black"/>
                <a:sym typeface="Source Sans Pro Black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Source Sans Pro Black"/>
              <a:buNone/>
              <a:defRPr sz="5200">
                <a:solidFill>
                  <a:srgbClr val="191919"/>
                </a:solidFill>
                <a:latin typeface="Source Sans Pro Black"/>
                <a:ea typeface="Source Sans Pro Black"/>
                <a:cs typeface="Source Sans Pro Black"/>
                <a:sym typeface="Source Sans Pro Black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Source Sans Pro Black"/>
              <a:buNone/>
              <a:defRPr sz="5200">
                <a:solidFill>
                  <a:srgbClr val="191919"/>
                </a:solidFill>
                <a:latin typeface="Source Sans Pro Black"/>
                <a:ea typeface="Source Sans Pro Black"/>
                <a:cs typeface="Source Sans Pro Black"/>
                <a:sym typeface="Source Sans Pro Black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Source Sans Pro Black"/>
              <a:buNone/>
              <a:defRPr sz="5200">
                <a:solidFill>
                  <a:srgbClr val="191919"/>
                </a:solidFill>
                <a:latin typeface="Source Sans Pro Black"/>
                <a:ea typeface="Source Sans Pro Black"/>
                <a:cs typeface="Source Sans Pro Black"/>
                <a:sym typeface="Source Sans Pro Black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Source Sans Pro Black"/>
              <a:buNone/>
              <a:defRPr sz="5200">
                <a:solidFill>
                  <a:srgbClr val="191919"/>
                </a:solidFill>
                <a:latin typeface="Source Sans Pro Black"/>
                <a:ea typeface="Source Sans Pro Black"/>
                <a:cs typeface="Source Sans Pro Black"/>
                <a:sym typeface="Source Sans Pro Black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726450" y="3316750"/>
            <a:ext cx="7598100" cy="6072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 sz="2000">
                <a:latin typeface="Source Sans Pro Light"/>
                <a:ea typeface="Source Sans Pro Light"/>
                <a:cs typeface="Source Sans Pro Light"/>
                <a:sym typeface="Source Sans Pro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ource Sans Pro Light"/>
              <a:buNone/>
              <a:defRPr sz="1800">
                <a:latin typeface="Source Sans Pro Light"/>
                <a:ea typeface="Source Sans Pro Light"/>
                <a:cs typeface="Source Sans Pro Light"/>
                <a:sym typeface="Source Sans Pro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ource Sans Pro Light"/>
              <a:buNone/>
              <a:defRPr sz="1800">
                <a:latin typeface="Source Sans Pro Light"/>
                <a:ea typeface="Source Sans Pro Light"/>
                <a:cs typeface="Source Sans Pro Light"/>
                <a:sym typeface="Source Sans Pro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ource Sans Pro Light"/>
              <a:buNone/>
              <a:defRPr sz="1800">
                <a:latin typeface="Source Sans Pro Light"/>
                <a:ea typeface="Source Sans Pro Light"/>
                <a:cs typeface="Source Sans Pro Light"/>
                <a:sym typeface="Source Sans Pro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ource Sans Pro Light"/>
              <a:buNone/>
              <a:defRPr sz="1800">
                <a:latin typeface="Source Sans Pro Light"/>
                <a:ea typeface="Source Sans Pro Light"/>
                <a:cs typeface="Source Sans Pro Light"/>
                <a:sym typeface="Source Sans Pro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ource Sans Pro Light"/>
              <a:buNone/>
              <a:defRPr sz="1800">
                <a:latin typeface="Source Sans Pro Light"/>
                <a:ea typeface="Source Sans Pro Light"/>
                <a:cs typeface="Source Sans Pro Light"/>
                <a:sym typeface="Source Sans Pro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ource Sans Pro Light"/>
              <a:buNone/>
              <a:defRPr sz="1800">
                <a:latin typeface="Source Sans Pro Light"/>
                <a:ea typeface="Source Sans Pro Light"/>
                <a:cs typeface="Source Sans Pro Light"/>
                <a:sym typeface="Source Sans Pro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ource Sans Pro Light"/>
              <a:buNone/>
              <a:defRPr sz="1800">
                <a:latin typeface="Source Sans Pro Light"/>
                <a:ea typeface="Source Sans Pro Light"/>
                <a:cs typeface="Source Sans Pro Light"/>
                <a:sym typeface="Source Sans Pro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ource Sans Pro Light"/>
              <a:buNone/>
              <a:defRPr sz="1800">
                <a:latin typeface="Source Sans Pro Light"/>
                <a:ea typeface="Source Sans Pro Light"/>
                <a:cs typeface="Source Sans Pro Light"/>
                <a:sym typeface="Source Sans Pro Light"/>
              </a:defRPr>
            </a:lvl9pPr>
          </a:lstStyle>
          <a:p>
            <a:endParaRPr/>
          </a:p>
        </p:txBody>
      </p:sp>
      <p:cxnSp>
        <p:nvCxnSpPr>
          <p:cNvPr id="11" name="Google Shape;11;p2"/>
          <p:cNvCxnSpPr>
            <a:cxnSpLocks/>
          </p:cNvCxnSpPr>
          <p:nvPr/>
        </p:nvCxnSpPr>
        <p:spPr>
          <a:xfrm flipH="1" flipV="1">
            <a:off x="726450" y="372125"/>
            <a:ext cx="7266667" cy="24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" name="Google Shape;12;p2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1459475"/>
            <a:ext cx="6576000" cy="151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7" name="Google Shape;47;p11"/>
          <p:cNvSpPr txBox="1">
            <a:spLocks noGrp="1"/>
          </p:cNvSpPr>
          <p:nvPr>
            <p:ph type="subTitle" idx="1"/>
          </p:nvPr>
        </p:nvSpPr>
        <p:spPr>
          <a:xfrm>
            <a:off x="1284000" y="2970625"/>
            <a:ext cx="6576000" cy="7134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48" name="Google Shape;48;p11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>
            <a:spLocks noGrp="1"/>
          </p:cNvSpPr>
          <p:nvPr>
            <p:ph type="subTitle" idx="1"/>
          </p:nvPr>
        </p:nvSpPr>
        <p:spPr>
          <a:xfrm>
            <a:off x="715100" y="2797813"/>
            <a:ext cx="3582000" cy="13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title"/>
          </p:nvPr>
        </p:nvSpPr>
        <p:spPr>
          <a:xfrm>
            <a:off x="715100" y="991488"/>
            <a:ext cx="4138200" cy="18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53" name="Google Shape;53;p13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4"/>
          <p:cNvSpPr txBox="1">
            <a:spLocks noGrp="1"/>
          </p:cNvSpPr>
          <p:nvPr>
            <p:ph type="subTitle" idx="1"/>
          </p:nvPr>
        </p:nvSpPr>
        <p:spPr>
          <a:xfrm>
            <a:off x="4938050" y="2743886"/>
            <a:ext cx="3346200" cy="135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183424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57" name="Google Shape;57;p14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_AND_BODY_1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162759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5"/>
          <p:cNvSpPr txBox="1">
            <a:spLocks noGrp="1"/>
          </p:cNvSpPr>
          <p:nvPr>
            <p:ph type="body" idx="1"/>
          </p:nvPr>
        </p:nvSpPr>
        <p:spPr>
          <a:xfrm>
            <a:off x="720000" y="1381075"/>
            <a:ext cx="7704000" cy="15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cxnSp>
        <p:nvCxnSpPr>
          <p:cNvPr id="61" name="Google Shape;61;p15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6"/>
          <p:cNvSpPr txBox="1">
            <a:spLocks noGrp="1"/>
          </p:cNvSpPr>
          <p:nvPr>
            <p:ph type="title"/>
          </p:nvPr>
        </p:nvSpPr>
        <p:spPr>
          <a:xfrm>
            <a:off x="715100" y="1938655"/>
            <a:ext cx="3242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" name="Google Shape;64;p16"/>
          <p:cNvSpPr txBox="1">
            <a:spLocks noGrp="1"/>
          </p:cNvSpPr>
          <p:nvPr>
            <p:ph type="subTitle" idx="1"/>
          </p:nvPr>
        </p:nvSpPr>
        <p:spPr>
          <a:xfrm>
            <a:off x="1167950" y="2344175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16"/>
          <p:cNvSpPr txBox="1">
            <a:spLocks noGrp="1"/>
          </p:cNvSpPr>
          <p:nvPr>
            <p:ph type="title" idx="2"/>
          </p:nvPr>
        </p:nvSpPr>
        <p:spPr>
          <a:xfrm>
            <a:off x="2950949" y="3227630"/>
            <a:ext cx="3242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6" name="Google Shape;66;p16"/>
          <p:cNvSpPr txBox="1">
            <a:spLocks noGrp="1"/>
          </p:cNvSpPr>
          <p:nvPr>
            <p:ph type="subTitle" idx="3"/>
          </p:nvPr>
        </p:nvSpPr>
        <p:spPr>
          <a:xfrm>
            <a:off x="3403800" y="3632402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6"/>
          <p:cNvSpPr txBox="1">
            <a:spLocks noGrp="1"/>
          </p:cNvSpPr>
          <p:nvPr>
            <p:ph type="title" idx="4"/>
          </p:nvPr>
        </p:nvSpPr>
        <p:spPr>
          <a:xfrm>
            <a:off x="5186797" y="1938655"/>
            <a:ext cx="3242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8" name="Google Shape;68;p16"/>
          <p:cNvSpPr txBox="1">
            <a:spLocks noGrp="1"/>
          </p:cNvSpPr>
          <p:nvPr>
            <p:ph type="subTitle" idx="5"/>
          </p:nvPr>
        </p:nvSpPr>
        <p:spPr>
          <a:xfrm>
            <a:off x="5639650" y="2344175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16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256050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70" name="Google Shape;70;p16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7"/>
          <p:cNvSpPr txBox="1">
            <a:spLocks noGrp="1"/>
          </p:cNvSpPr>
          <p:nvPr>
            <p:ph type="title"/>
          </p:nvPr>
        </p:nvSpPr>
        <p:spPr>
          <a:xfrm>
            <a:off x="720000" y="1642175"/>
            <a:ext cx="3589200" cy="527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" name="Google Shape;73;p17"/>
          <p:cNvSpPr txBox="1">
            <a:spLocks noGrp="1"/>
          </p:cNvSpPr>
          <p:nvPr>
            <p:ph type="subTitle" idx="1"/>
          </p:nvPr>
        </p:nvSpPr>
        <p:spPr>
          <a:xfrm>
            <a:off x="1077530" y="2228700"/>
            <a:ext cx="287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7"/>
          <p:cNvSpPr txBox="1">
            <a:spLocks noGrp="1"/>
          </p:cNvSpPr>
          <p:nvPr>
            <p:ph type="title" idx="2"/>
          </p:nvPr>
        </p:nvSpPr>
        <p:spPr>
          <a:xfrm>
            <a:off x="4809401" y="1642175"/>
            <a:ext cx="3614700" cy="527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5" name="Google Shape;75;p17"/>
          <p:cNvSpPr txBox="1">
            <a:spLocks noGrp="1"/>
          </p:cNvSpPr>
          <p:nvPr>
            <p:ph type="subTitle" idx="3"/>
          </p:nvPr>
        </p:nvSpPr>
        <p:spPr>
          <a:xfrm>
            <a:off x="5179650" y="2228700"/>
            <a:ext cx="287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7"/>
          <p:cNvSpPr txBox="1">
            <a:spLocks noGrp="1"/>
          </p:cNvSpPr>
          <p:nvPr>
            <p:ph type="title" idx="4"/>
          </p:nvPr>
        </p:nvSpPr>
        <p:spPr>
          <a:xfrm>
            <a:off x="720000" y="3075575"/>
            <a:ext cx="3589200" cy="527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" name="Google Shape;77;p17"/>
          <p:cNvSpPr txBox="1">
            <a:spLocks noGrp="1"/>
          </p:cNvSpPr>
          <p:nvPr>
            <p:ph type="subTitle" idx="5"/>
          </p:nvPr>
        </p:nvSpPr>
        <p:spPr>
          <a:xfrm>
            <a:off x="1077530" y="3662100"/>
            <a:ext cx="287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7"/>
          <p:cNvSpPr txBox="1">
            <a:spLocks noGrp="1"/>
          </p:cNvSpPr>
          <p:nvPr>
            <p:ph type="title" idx="6"/>
          </p:nvPr>
        </p:nvSpPr>
        <p:spPr>
          <a:xfrm>
            <a:off x="4822120" y="3075575"/>
            <a:ext cx="3589200" cy="527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9" name="Google Shape;79;p17"/>
          <p:cNvSpPr txBox="1">
            <a:spLocks noGrp="1"/>
          </p:cNvSpPr>
          <p:nvPr>
            <p:ph type="subTitle" idx="7"/>
          </p:nvPr>
        </p:nvSpPr>
        <p:spPr>
          <a:xfrm>
            <a:off x="5179650" y="3662100"/>
            <a:ext cx="287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7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273117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cxnSp>
        <p:nvCxnSpPr>
          <p:cNvPr id="81" name="Google Shape;81;p17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18"/>
          <p:cNvSpPr txBox="1">
            <a:spLocks noGrp="1"/>
          </p:cNvSpPr>
          <p:nvPr>
            <p:ph type="title"/>
          </p:nvPr>
        </p:nvSpPr>
        <p:spPr>
          <a:xfrm>
            <a:off x="719975" y="18523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4" name="Google Shape;84;p18"/>
          <p:cNvSpPr txBox="1">
            <a:spLocks noGrp="1"/>
          </p:cNvSpPr>
          <p:nvPr>
            <p:ph type="subTitle" idx="1"/>
          </p:nvPr>
        </p:nvSpPr>
        <p:spPr>
          <a:xfrm>
            <a:off x="719975" y="22864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8"/>
          <p:cNvSpPr txBox="1">
            <a:spLocks noGrp="1"/>
          </p:cNvSpPr>
          <p:nvPr>
            <p:ph type="title" idx="2"/>
          </p:nvPr>
        </p:nvSpPr>
        <p:spPr>
          <a:xfrm>
            <a:off x="3419244" y="18523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6" name="Google Shape;86;p18"/>
          <p:cNvSpPr txBox="1">
            <a:spLocks noGrp="1"/>
          </p:cNvSpPr>
          <p:nvPr>
            <p:ph type="subTitle" idx="3"/>
          </p:nvPr>
        </p:nvSpPr>
        <p:spPr>
          <a:xfrm>
            <a:off x="3419244" y="22864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18"/>
          <p:cNvSpPr txBox="1">
            <a:spLocks noGrp="1"/>
          </p:cNvSpPr>
          <p:nvPr>
            <p:ph type="title" idx="4"/>
          </p:nvPr>
        </p:nvSpPr>
        <p:spPr>
          <a:xfrm>
            <a:off x="719975" y="35905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8" name="Google Shape;88;p18"/>
          <p:cNvSpPr txBox="1">
            <a:spLocks noGrp="1"/>
          </p:cNvSpPr>
          <p:nvPr>
            <p:ph type="subTitle" idx="5"/>
          </p:nvPr>
        </p:nvSpPr>
        <p:spPr>
          <a:xfrm>
            <a:off x="719975" y="40246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18"/>
          <p:cNvSpPr txBox="1">
            <a:spLocks noGrp="1"/>
          </p:cNvSpPr>
          <p:nvPr>
            <p:ph type="title" idx="6"/>
          </p:nvPr>
        </p:nvSpPr>
        <p:spPr>
          <a:xfrm>
            <a:off x="3419244" y="35905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0" name="Google Shape;90;p18"/>
          <p:cNvSpPr txBox="1">
            <a:spLocks noGrp="1"/>
          </p:cNvSpPr>
          <p:nvPr>
            <p:ph type="subTitle" idx="7"/>
          </p:nvPr>
        </p:nvSpPr>
        <p:spPr>
          <a:xfrm>
            <a:off x="3419244" y="40246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18"/>
          <p:cNvSpPr txBox="1">
            <a:spLocks noGrp="1"/>
          </p:cNvSpPr>
          <p:nvPr>
            <p:ph type="title" idx="8"/>
          </p:nvPr>
        </p:nvSpPr>
        <p:spPr>
          <a:xfrm>
            <a:off x="6118520" y="18523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2" name="Google Shape;92;p18"/>
          <p:cNvSpPr txBox="1">
            <a:spLocks noGrp="1"/>
          </p:cNvSpPr>
          <p:nvPr>
            <p:ph type="subTitle" idx="9"/>
          </p:nvPr>
        </p:nvSpPr>
        <p:spPr>
          <a:xfrm>
            <a:off x="6118520" y="22864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18"/>
          <p:cNvSpPr txBox="1">
            <a:spLocks noGrp="1"/>
          </p:cNvSpPr>
          <p:nvPr>
            <p:ph type="title" idx="13"/>
          </p:nvPr>
        </p:nvSpPr>
        <p:spPr>
          <a:xfrm>
            <a:off x="6118520" y="35905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4" name="Google Shape;94;p18"/>
          <p:cNvSpPr txBox="1">
            <a:spLocks noGrp="1"/>
          </p:cNvSpPr>
          <p:nvPr>
            <p:ph type="subTitle" idx="14"/>
          </p:nvPr>
        </p:nvSpPr>
        <p:spPr>
          <a:xfrm>
            <a:off x="6118520" y="40246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170641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96" name="Google Shape;96;p18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9"/>
          <p:cNvSpPr txBox="1">
            <a:spLocks noGrp="1"/>
          </p:cNvSpPr>
          <p:nvPr>
            <p:ph type="title" hasCustomPrompt="1"/>
          </p:nvPr>
        </p:nvSpPr>
        <p:spPr>
          <a:xfrm>
            <a:off x="1284000" y="830938"/>
            <a:ext cx="6576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1848025" y="1659250"/>
            <a:ext cx="5448000" cy="5406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title" idx="2" hasCustomPrompt="1"/>
          </p:nvPr>
        </p:nvSpPr>
        <p:spPr>
          <a:xfrm>
            <a:off x="1284000" y="2605125"/>
            <a:ext cx="6576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1" name="Google Shape;101;p19"/>
          <p:cNvSpPr txBox="1">
            <a:spLocks noGrp="1"/>
          </p:cNvSpPr>
          <p:nvPr>
            <p:ph type="subTitle" idx="3"/>
          </p:nvPr>
        </p:nvSpPr>
        <p:spPr>
          <a:xfrm>
            <a:off x="1848025" y="3433425"/>
            <a:ext cx="5448000" cy="5406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02" name="Google Shape;102;p19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20"/>
          <p:cNvSpPr txBox="1">
            <a:spLocks noGrp="1"/>
          </p:cNvSpPr>
          <p:nvPr>
            <p:ph type="ctrTitle"/>
          </p:nvPr>
        </p:nvSpPr>
        <p:spPr>
          <a:xfrm>
            <a:off x="2429950" y="499475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5" name="Google Shape;105;p20"/>
          <p:cNvSpPr txBox="1">
            <a:spLocks noGrp="1"/>
          </p:cNvSpPr>
          <p:nvPr>
            <p:ph type="subTitle" idx="1"/>
          </p:nvPr>
        </p:nvSpPr>
        <p:spPr>
          <a:xfrm>
            <a:off x="2425075" y="1458000"/>
            <a:ext cx="4293900" cy="12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6" name="Google Shape;106;p20"/>
          <p:cNvSpPr txBox="1">
            <a:spLocks noGrp="1"/>
          </p:cNvSpPr>
          <p:nvPr>
            <p:ph type="subTitle" idx="2"/>
          </p:nvPr>
        </p:nvSpPr>
        <p:spPr>
          <a:xfrm>
            <a:off x="2425000" y="3528250"/>
            <a:ext cx="4293900" cy="45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cxnSp>
        <p:nvCxnSpPr>
          <p:cNvPr id="107" name="Google Shape;107;p20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2152350" y="2179625"/>
            <a:ext cx="4839300" cy="8418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Font typeface="Source Sans Pro Black"/>
              <a:buNone/>
              <a:defRPr sz="4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Font typeface="Source Sans Pro Black"/>
              <a:buNone/>
              <a:defRPr sz="36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Font typeface="Source Sans Pro Black"/>
              <a:buNone/>
              <a:defRPr sz="36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Font typeface="Source Sans Pro Black"/>
              <a:buNone/>
              <a:defRPr sz="36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Font typeface="Source Sans Pro Black"/>
              <a:buNone/>
              <a:defRPr sz="36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Font typeface="Source Sans Pro Black"/>
              <a:buNone/>
              <a:defRPr sz="36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Font typeface="Source Sans Pro Black"/>
              <a:buNone/>
              <a:defRPr sz="36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Font typeface="Source Sans Pro Black"/>
              <a:buNone/>
              <a:defRPr sz="36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Font typeface="Source Sans Pro Black"/>
              <a:buNone/>
              <a:defRPr sz="36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2996550" y="1227075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Font typeface="Source Sans Pro Black"/>
              <a:buNone/>
              <a:defRPr sz="6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Font typeface="Source Sans Pro Black"/>
              <a:buNone/>
              <a:defRPr sz="6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Font typeface="Source Sans Pro Black"/>
              <a:buNone/>
              <a:defRPr sz="6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Font typeface="Source Sans Pro Black"/>
              <a:buNone/>
              <a:defRPr sz="6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Font typeface="Source Sans Pro Black"/>
              <a:buNone/>
              <a:defRPr sz="6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Font typeface="Source Sans Pro Black"/>
              <a:buNone/>
              <a:defRPr sz="6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Font typeface="Source Sans Pro Black"/>
              <a:buNone/>
              <a:defRPr sz="6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Font typeface="Source Sans Pro Black"/>
              <a:buNone/>
              <a:defRPr sz="6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Font typeface="Source Sans Pro Black"/>
              <a:buNone/>
              <a:defRPr sz="6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9pPr>
          </a:lstStyle>
          <a:p>
            <a:r>
              <a:t>xx%</a:t>
            </a:r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2152350" y="3132175"/>
            <a:ext cx="4839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 sz="2000">
                <a:latin typeface="Source Sans Pro Light"/>
                <a:ea typeface="Source Sans Pro Light"/>
                <a:cs typeface="Source Sans Pro Light"/>
                <a:sym typeface="Source Sans Pro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9pPr>
          </a:lstStyle>
          <a:p>
            <a:endParaRPr/>
          </a:p>
        </p:txBody>
      </p:sp>
      <p:cxnSp>
        <p:nvCxnSpPr>
          <p:cNvPr id="17" name="Google Shape;17;p3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249469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ource Sans Pro Light"/>
              <a:buChar char="●"/>
              <a:defRPr sz="1200">
                <a:solidFill>
                  <a:srgbClr val="434343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Source Sans Pro Light"/>
              <a:buChar char="○"/>
              <a:defRPr>
                <a:solidFill>
                  <a:srgbClr val="434343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Source Sans Pro Light"/>
              <a:buChar char="■"/>
              <a:defRPr>
                <a:solidFill>
                  <a:srgbClr val="434343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Source Sans Pro Light"/>
              <a:buChar char="●"/>
              <a:defRPr>
                <a:solidFill>
                  <a:srgbClr val="434343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Source Sans Pro Light"/>
              <a:buChar char="○"/>
              <a:defRPr>
                <a:solidFill>
                  <a:srgbClr val="434343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Source Sans Pro Light"/>
              <a:buChar char="■"/>
              <a:defRPr>
                <a:solidFill>
                  <a:srgbClr val="434343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Source Sans Pro Light"/>
              <a:buChar char="●"/>
              <a:defRPr>
                <a:solidFill>
                  <a:srgbClr val="434343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Source Sans Pro Light"/>
              <a:buChar char="○"/>
              <a:defRPr>
                <a:solidFill>
                  <a:srgbClr val="434343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Source Sans Pro Light"/>
              <a:buChar char="■"/>
              <a:defRPr>
                <a:solidFill>
                  <a:srgbClr val="434343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9pPr>
          </a:lstStyle>
          <a:p>
            <a:endParaRPr/>
          </a:p>
        </p:txBody>
      </p:sp>
      <p:cxnSp>
        <p:nvCxnSpPr>
          <p:cNvPr id="21" name="Google Shape;21;p4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subTitle" idx="1"/>
          </p:nvPr>
        </p:nvSpPr>
        <p:spPr>
          <a:xfrm>
            <a:off x="1290750" y="223632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2"/>
          </p:nvPr>
        </p:nvSpPr>
        <p:spPr>
          <a:xfrm>
            <a:off x="4945625" y="223632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0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Source Sans Pro Black"/>
              <a:buNone/>
              <a:defRPr sz="2500">
                <a:latin typeface="Source Sans Pro Black"/>
                <a:ea typeface="Source Sans Pro Black"/>
                <a:cs typeface="Source Sans Pro Black"/>
                <a:sym typeface="Source Sans Pro Black"/>
              </a:defRPr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3"/>
          </p:nvPr>
        </p:nvSpPr>
        <p:spPr>
          <a:xfrm>
            <a:off x="1290750" y="2850350"/>
            <a:ext cx="2907600" cy="10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subTitle" idx="4"/>
          </p:nvPr>
        </p:nvSpPr>
        <p:spPr>
          <a:xfrm>
            <a:off x="4945625" y="2850350"/>
            <a:ext cx="2907600" cy="10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ource Sans Pro Light"/>
              <a:buNone/>
              <a:defRPr>
                <a:latin typeface="Source Sans Pro Light"/>
                <a:ea typeface="Source Sans Pro Light"/>
                <a:cs typeface="Source Sans Pro Light"/>
                <a:sym typeface="Source Sans Pro Light"/>
              </a:defRPr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273117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Source Sans Pro Black"/>
              <a:buNone/>
              <a:defRPr>
                <a:latin typeface="Source Sans Pro Black"/>
                <a:ea typeface="Source Sans Pro Black"/>
                <a:cs typeface="Source Sans Pro Black"/>
                <a:sym typeface="Source Sans Pro Black"/>
              </a:defRPr>
            </a:lvl9pPr>
          </a:lstStyle>
          <a:p>
            <a:endParaRPr/>
          </a:p>
        </p:txBody>
      </p:sp>
      <p:cxnSp>
        <p:nvCxnSpPr>
          <p:cNvPr id="28" name="Google Shape;28;p5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296766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31" name="Google Shape;31;p6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7"/>
          <p:cNvSpPr txBox="1">
            <a:spLocks noGrp="1"/>
          </p:cNvSpPr>
          <p:nvPr>
            <p:ph type="body" idx="1"/>
          </p:nvPr>
        </p:nvSpPr>
        <p:spPr>
          <a:xfrm>
            <a:off x="726450" y="1526075"/>
            <a:ext cx="4015200" cy="260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cxnSp>
        <p:nvCxnSpPr>
          <p:cNvPr id="35" name="Google Shape;35;p7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8"/>
          <p:cNvSpPr txBox="1">
            <a:spLocks noGrp="1"/>
          </p:cNvSpPr>
          <p:nvPr>
            <p:ph type="title"/>
          </p:nvPr>
        </p:nvSpPr>
        <p:spPr>
          <a:xfrm>
            <a:off x="1388100" y="1307100"/>
            <a:ext cx="6367800" cy="25293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cxnSp>
        <p:nvCxnSpPr>
          <p:cNvPr id="38" name="Google Shape;38;p8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9"/>
          <p:cNvSpPr txBox="1">
            <a:spLocks noGrp="1"/>
          </p:cNvSpPr>
          <p:nvPr>
            <p:ph type="title"/>
          </p:nvPr>
        </p:nvSpPr>
        <p:spPr>
          <a:xfrm>
            <a:off x="3897200" y="1089713"/>
            <a:ext cx="4402200" cy="9588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1" name="Google Shape;41;p9"/>
          <p:cNvSpPr txBox="1">
            <a:spLocks noGrp="1"/>
          </p:cNvSpPr>
          <p:nvPr>
            <p:ph type="subTitle" idx="1"/>
          </p:nvPr>
        </p:nvSpPr>
        <p:spPr>
          <a:xfrm>
            <a:off x="844600" y="2371988"/>
            <a:ext cx="3807000" cy="168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42" name="Google Shape;42;p9"/>
          <p:cNvCxnSpPr/>
          <p:nvPr/>
        </p:nvCxnSpPr>
        <p:spPr>
          <a:xfrm rot="10800000">
            <a:off x="726450" y="4771350"/>
            <a:ext cx="7691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10"/>
          <p:cNvSpPr txBox="1">
            <a:spLocks noGrp="1"/>
          </p:cNvSpPr>
          <p:nvPr>
            <p:ph type="title"/>
          </p:nvPr>
        </p:nvSpPr>
        <p:spPr>
          <a:xfrm>
            <a:off x="4883425" y="527075"/>
            <a:ext cx="3030865" cy="2578732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2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22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Source Sans Pro Black"/>
              <a:buNone/>
              <a:defRPr sz="3000">
                <a:solidFill>
                  <a:schemeClr val="dk1"/>
                </a:solidFill>
                <a:latin typeface="Source Sans Pro Black"/>
                <a:ea typeface="Source Sans Pro Black"/>
                <a:cs typeface="Source Sans Pro Black"/>
                <a:sym typeface="Source Sans Pr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 Light"/>
              <a:buChar char="●"/>
              <a:defRPr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 Light"/>
              <a:buChar char="○"/>
              <a:defRPr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 Light"/>
              <a:buChar char="■"/>
              <a:defRPr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 Light"/>
              <a:buChar char="●"/>
              <a:defRPr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 Light"/>
              <a:buChar char="○"/>
              <a:defRPr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 Light"/>
              <a:buChar char="■"/>
              <a:defRPr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 Light"/>
              <a:buChar char="●"/>
              <a:defRPr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 Light"/>
              <a:buChar char="○"/>
              <a:defRPr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Source Sans Pro Light"/>
              <a:buChar char="■"/>
              <a:defRPr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defRPr>
            </a:lvl9pPr>
          </a:lstStyle>
          <a:p>
            <a:endParaRPr/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1AE33083-2240-7F49-B3BB-640194BB84DE}"/>
              </a:ext>
            </a:extLst>
          </p:cNvPr>
          <p:cNvGrpSpPr/>
          <p:nvPr userDrawn="1"/>
        </p:nvGrpSpPr>
        <p:grpSpPr>
          <a:xfrm>
            <a:off x="8144363" y="-327940"/>
            <a:ext cx="819807" cy="1059315"/>
            <a:chOff x="8144363" y="-327940"/>
            <a:chExt cx="819807" cy="1059315"/>
          </a:xfrm>
        </p:grpSpPr>
        <p:sp>
          <p:nvSpPr>
            <p:cNvPr id="4" name="Rectángulo redondeado 3">
              <a:extLst>
                <a:ext uri="{FF2B5EF4-FFF2-40B4-BE49-F238E27FC236}">
                  <a16:creationId xmlns:a16="http://schemas.microsoft.com/office/drawing/2014/main" id="{F7097CCE-C80C-064A-9B01-54076000B418}"/>
                </a:ext>
              </a:extLst>
            </p:cNvPr>
            <p:cNvSpPr/>
            <p:nvPr userDrawn="1"/>
          </p:nvSpPr>
          <p:spPr>
            <a:xfrm>
              <a:off x="8144363" y="-327940"/>
              <a:ext cx="819807" cy="1059315"/>
            </a:xfrm>
            <a:prstGeom prst="roundRect">
              <a:avLst>
                <a:gd name="adj" fmla="val 2628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pic>
          <p:nvPicPr>
            <p:cNvPr id="3" name="Imagen 2">
              <a:extLst>
                <a:ext uri="{FF2B5EF4-FFF2-40B4-BE49-F238E27FC236}">
                  <a16:creationId xmlns:a16="http://schemas.microsoft.com/office/drawing/2014/main" id="{1C38FFE8-F15E-B340-828F-F51D99DA6AC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3"/>
            <a:stretch>
              <a:fillRect/>
            </a:stretch>
          </p:blipFill>
          <p:spPr>
            <a:xfrm>
              <a:off x="8284117" y="91445"/>
              <a:ext cx="556066" cy="556066"/>
            </a:xfrm>
            <a:prstGeom prst="rect">
              <a:avLst/>
            </a:prstGeom>
          </p:spPr>
        </p:pic>
      </p:grp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22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11" name="Google Shape;111;p22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 Rg"/>
                <a:ea typeface="Proxima Nova Rg"/>
                <a:cs typeface="Proxima Nova Rg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 Rg"/>
                <a:ea typeface="Proxima Nova Rg"/>
                <a:cs typeface="Proxima Nova Rg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 Rg"/>
                <a:ea typeface="Proxima Nova Rg"/>
                <a:cs typeface="Proxima Nova Rg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 Rg"/>
                <a:ea typeface="Proxima Nova Rg"/>
                <a:cs typeface="Proxima Nova Rg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 Rg"/>
                <a:ea typeface="Proxima Nova Rg"/>
                <a:cs typeface="Proxima Nova Rg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 Rg"/>
                <a:ea typeface="Proxima Nova Rg"/>
                <a:cs typeface="Proxima Nova Rg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 Rg"/>
                <a:ea typeface="Proxima Nova Rg"/>
                <a:cs typeface="Proxima Nova Rg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 Rg"/>
                <a:ea typeface="Proxima Nova Rg"/>
                <a:cs typeface="Proxima Nova Rg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 Rg"/>
                <a:ea typeface="Proxima Nova Rg"/>
                <a:cs typeface="Proxima Nova Rg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8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doKYc4dy4-qqvEdrQD8JkZJi_93vBwuFK3twj3Z_RC4/copy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24"/>
          <p:cNvSpPr txBox="1">
            <a:spLocks noGrp="1"/>
          </p:cNvSpPr>
          <p:nvPr>
            <p:ph type="ctrTitle"/>
          </p:nvPr>
        </p:nvSpPr>
        <p:spPr>
          <a:xfrm>
            <a:off x="726450" y="1060438"/>
            <a:ext cx="5804400" cy="21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0" dirty="0">
              <a:latin typeface="Source Sans Pro Black"/>
              <a:ea typeface="Source Sans Pro Black"/>
              <a:cs typeface="Source Sans Pro Black"/>
              <a:sym typeface="Source Sans Pro Black"/>
            </a:endParaRPr>
          </a:p>
        </p:txBody>
      </p:sp>
      <p:sp>
        <p:nvSpPr>
          <p:cNvPr id="118" name="Google Shape;118;p24"/>
          <p:cNvSpPr txBox="1">
            <a:spLocks noGrp="1"/>
          </p:cNvSpPr>
          <p:nvPr>
            <p:ph type="subTitle" idx="1"/>
          </p:nvPr>
        </p:nvSpPr>
        <p:spPr>
          <a:xfrm>
            <a:off x="726450" y="3316750"/>
            <a:ext cx="7598100" cy="6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3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159743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Uso de Mapas</a:t>
            </a:r>
            <a:endParaRPr b="1"/>
          </a:p>
        </p:txBody>
      </p:sp>
      <p:grpSp>
        <p:nvGrpSpPr>
          <p:cNvPr id="179" name="Google Shape;179;p33"/>
          <p:cNvGrpSpPr/>
          <p:nvPr/>
        </p:nvGrpSpPr>
        <p:grpSpPr>
          <a:xfrm>
            <a:off x="3690941" y="1482091"/>
            <a:ext cx="4295934" cy="2824892"/>
            <a:chOff x="235800" y="830650"/>
            <a:chExt cx="6978450" cy="4588844"/>
          </a:xfrm>
        </p:grpSpPr>
        <p:sp>
          <p:nvSpPr>
            <p:cNvPr id="180" name="Google Shape;180;p33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gradFill>
              <a:gsLst>
                <a:gs pos="0">
                  <a:srgbClr val="E3E0FD"/>
                </a:gs>
                <a:gs pos="100000">
                  <a:schemeClr val="dk2"/>
                </a:gs>
              </a:gsLst>
              <a:lin ang="5400700" scaled="0"/>
            </a:gradFill>
            <a:ln w="9525" cap="flat" cmpd="sng">
              <a:solidFill>
                <a:srgbClr val="2121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3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gradFill>
              <a:gsLst>
                <a:gs pos="0">
                  <a:srgbClr val="E3E0FD"/>
                </a:gs>
                <a:gs pos="100000">
                  <a:schemeClr val="dk2"/>
                </a:gs>
              </a:gsLst>
              <a:lin ang="5400700" scaled="0"/>
            </a:gradFill>
            <a:ln w="9525" cap="flat" cmpd="sng">
              <a:solidFill>
                <a:srgbClr val="2121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3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gradFill>
              <a:gsLst>
                <a:gs pos="0">
                  <a:srgbClr val="E3E0FD"/>
                </a:gs>
                <a:gs pos="100000">
                  <a:schemeClr val="dk2"/>
                </a:gs>
              </a:gsLst>
              <a:lin ang="5400700" scaled="0"/>
            </a:gradFill>
            <a:ln w="9525" cap="flat" cmpd="sng">
              <a:solidFill>
                <a:srgbClr val="2121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3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gradFill>
              <a:gsLst>
                <a:gs pos="0">
                  <a:srgbClr val="E3E0FD"/>
                </a:gs>
                <a:gs pos="100000">
                  <a:schemeClr val="dk2"/>
                </a:gs>
              </a:gsLst>
              <a:lin ang="5400700" scaled="0"/>
            </a:gradFill>
            <a:ln w="9525" cap="flat" cmpd="sng">
              <a:solidFill>
                <a:srgbClr val="2121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3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gradFill>
              <a:gsLst>
                <a:gs pos="0">
                  <a:srgbClr val="E3E0FD"/>
                </a:gs>
                <a:gs pos="100000">
                  <a:schemeClr val="dk2"/>
                </a:gs>
              </a:gsLst>
              <a:lin ang="5400700" scaled="0"/>
            </a:gradFill>
            <a:ln w="9525" cap="flat" cmpd="sng">
              <a:solidFill>
                <a:srgbClr val="2121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3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gradFill>
              <a:gsLst>
                <a:gs pos="0">
                  <a:srgbClr val="E3E0FD"/>
                </a:gs>
                <a:gs pos="100000">
                  <a:schemeClr val="dk2"/>
                </a:gs>
              </a:gsLst>
              <a:lin ang="5400700" scaled="0"/>
            </a:gradFill>
            <a:ln w="9525" cap="flat" cmpd="sng">
              <a:solidFill>
                <a:srgbClr val="2121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" name="Google Shape;186;p33"/>
          <p:cNvSpPr txBox="1"/>
          <p:nvPr/>
        </p:nvSpPr>
        <p:spPr>
          <a:xfrm>
            <a:off x="1138225" y="2153341"/>
            <a:ext cx="179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9191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It’s the closest planet to the Sun</a:t>
            </a:r>
            <a:endParaRPr>
              <a:solidFill>
                <a:srgbClr val="19191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87" name="Google Shape;187;p33"/>
          <p:cNvSpPr txBox="1"/>
          <p:nvPr/>
        </p:nvSpPr>
        <p:spPr>
          <a:xfrm>
            <a:off x="843925" y="1786175"/>
            <a:ext cx="2093700" cy="5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19191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Mercury</a:t>
            </a:r>
            <a:endParaRPr sz="2000" b="1">
              <a:solidFill>
                <a:srgbClr val="19191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88" name="Google Shape;188;p33"/>
          <p:cNvSpPr txBox="1"/>
          <p:nvPr/>
        </p:nvSpPr>
        <p:spPr>
          <a:xfrm>
            <a:off x="1138225" y="3448479"/>
            <a:ext cx="179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9191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Venus is the second planet from the Sun</a:t>
            </a:r>
            <a:endParaRPr>
              <a:solidFill>
                <a:srgbClr val="19191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89" name="Google Shape;189;p33"/>
          <p:cNvSpPr txBox="1"/>
          <p:nvPr/>
        </p:nvSpPr>
        <p:spPr>
          <a:xfrm>
            <a:off x="843925" y="3081313"/>
            <a:ext cx="2093700" cy="5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19191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Venus</a:t>
            </a:r>
            <a:endParaRPr sz="2000" b="1">
              <a:solidFill>
                <a:srgbClr val="19191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cxnSp>
        <p:nvCxnSpPr>
          <p:cNvPr id="190" name="Google Shape;190;p33"/>
          <p:cNvCxnSpPr>
            <a:stCxn id="191" idx="7"/>
            <a:endCxn id="187" idx="3"/>
          </p:cNvCxnSpPr>
          <p:nvPr/>
        </p:nvCxnSpPr>
        <p:spPr>
          <a:xfrm rot="10800000">
            <a:off x="2937625" y="2044175"/>
            <a:ext cx="2856000" cy="4776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92" name="Google Shape;192;p33"/>
          <p:cNvCxnSpPr>
            <a:stCxn id="193" idx="7"/>
            <a:endCxn id="189" idx="3"/>
          </p:cNvCxnSpPr>
          <p:nvPr/>
        </p:nvCxnSpPr>
        <p:spPr>
          <a:xfrm rot="10800000">
            <a:off x="2937625" y="3339313"/>
            <a:ext cx="2047800" cy="1842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Google Shape;198;p3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151791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Tabla Dinámica</a:t>
            </a:r>
            <a:endParaRPr b="1"/>
          </a:p>
        </p:txBody>
      </p:sp>
      <p:graphicFrame>
        <p:nvGraphicFramePr>
          <p:cNvPr id="199" name="Google Shape;199;p34"/>
          <p:cNvGraphicFramePr/>
          <p:nvPr/>
        </p:nvGraphicFramePr>
        <p:xfrm>
          <a:off x="715100" y="1518700"/>
          <a:ext cx="7704000" cy="2721750"/>
        </p:xfrm>
        <a:graphic>
          <a:graphicData uri="http://schemas.openxmlformats.org/drawingml/2006/table">
            <a:tbl>
              <a:tblPr>
                <a:noFill/>
                <a:tableStyleId>{28792EFE-CB47-416B-B591-38D65571F37E}</a:tableStyleId>
              </a:tblPr>
              <a:tblGrid>
                <a:gridCol w="2596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96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1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43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chemeClr val="dk1"/>
                        </a:solidFill>
                        <a:latin typeface="Source Sans Pro Black"/>
                        <a:ea typeface="Source Sans Pro Black"/>
                        <a:cs typeface="Source Sans Pro Black"/>
                        <a:sym typeface="Source Sans Pr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latin typeface="Source Sans Pro Black"/>
                        <a:ea typeface="Source Sans Pro Black"/>
                        <a:cs typeface="Source Sans Pro Black"/>
                        <a:sym typeface="Source Sans Pr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latin typeface="Source Sans Pro Black"/>
                        <a:ea typeface="Source Sans Pro Black"/>
                        <a:cs typeface="Source Sans Pro Black"/>
                        <a:sym typeface="Source Sans Pr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43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Source Sans Pro Black"/>
                        <a:ea typeface="Source Sans Pro Black"/>
                        <a:cs typeface="Source Sans Pro Black"/>
                        <a:sym typeface="Source Sans Pr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43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Source Sans Pro Black"/>
                        <a:ea typeface="Source Sans Pro Black"/>
                        <a:cs typeface="Source Sans Pro Black"/>
                        <a:sym typeface="Source Sans Pr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43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Source Sans Pro Black"/>
                        <a:ea typeface="Source Sans Pro Black"/>
                        <a:cs typeface="Source Sans Pro Black"/>
                        <a:sym typeface="Source Sans Pr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3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Source Sans Pro Black"/>
                        <a:ea typeface="Source Sans Pro Black"/>
                        <a:cs typeface="Source Sans Pro Black"/>
                        <a:sym typeface="Source Sans Pr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p3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104083" cy="572700"/>
          </a:xfrm>
          <a:prstGeom prst="rect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Gráficos</a:t>
            </a:r>
            <a:endParaRPr b="1"/>
          </a:p>
        </p:txBody>
      </p:sp>
      <p:pic>
        <p:nvPicPr>
          <p:cNvPr id="205" name="Google Shape;205;p35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5100" y="1322194"/>
            <a:ext cx="4660224" cy="28815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ítulo 2">
            <a:extLst>
              <a:ext uri="{FF2B5EF4-FFF2-40B4-BE49-F238E27FC236}">
                <a16:creationId xmlns:a16="http://schemas.microsoft.com/office/drawing/2014/main" id="{94D70561-9D70-D947-99C1-289D769C3F1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4" name="Subtítulo 3">
            <a:extLst>
              <a:ext uri="{FF2B5EF4-FFF2-40B4-BE49-F238E27FC236}">
                <a16:creationId xmlns:a16="http://schemas.microsoft.com/office/drawing/2014/main" id="{8B78CE28-D0B8-4347-B9C2-D0A23F9A23C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5" name="Subtítulo 4">
            <a:extLst>
              <a:ext uri="{FF2B5EF4-FFF2-40B4-BE49-F238E27FC236}">
                <a16:creationId xmlns:a16="http://schemas.microsoft.com/office/drawing/2014/main" id="{08016668-F5B3-DA4E-B596-3EFFDFB29C99}"/>
              </a:ext>
            </a:extLst>
          </p:cNvPr>
          <p:cNvSpPr>
            <a:spLocks noGrp="1"/>
          </p:cNvSpPr>
          <p:nvPr>
            <p:ph type="subTitle" idx="2"/>
          </p:nvPr>
        </p:nvSpPr>
        <p:spPr/>
        <p:txBody>
          <a:bodyPr/>
          <a:lstStyle/>
          <a:p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1746491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Google Shape;210;p36"/>
          <p:cNvSpPr txBox="1"/>
          <p:nvPr/>
        </p:nvSpPr>
        <p:spPr>
          <a:xfrm>
            <a:off x="1068100" y="153407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s-CL" dirty="0">
                <a:solidFill>
                  <a:schemeClr val="bg1"/>
                </a:solidFill>
              </a:rPr>
              <a:t>Recursos gráficos que se pueden utilizar para las presentaciones</a:t>
            </a:r>
            <a:endParaRPr lang="es-CL" sz="1100" dirty="0">
              <a:solidFill>
                <a:schemeClr val="bg1"/>
              </a:solidFill>
            </a:endParaRPr>
          </a:p>
          <a:p>
            <a:pPr algn="ctr"/>
            <a:br>
              <a:rPr lang="es-CL" sz="1100" dirty="0">
                <a:solidFill>
                  <a:schemeClr val="bg1"/>
                </a:solidFill>
              </a:rPr>
            </a:br>
            <a:endParaRPr sz="1100" dirty="0">
              <a:solidFill>
                <a:schemeClr val="bg1"/>
              </a:solidFill>
            </a:endParaRPr>
          </a:p>
        </p:txBody>
      </p:sp>
      <p:grpSp>
        <p:nvGrpSpPr>
          <p:cNvPr id="211" name="Google Shape;211;p36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212" name="Google Shape;212;p36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6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" name="Google Shape;214;p36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215" name="Google Shape;215;p36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6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6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6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219;p36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220" name="Google Shape;220;p36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6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36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223" name="Google Shape;223;p36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6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6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" name="Google Shape;226;p36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227" name="Google Shape;227;p36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6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" name="Google Shape;229;p36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230" name="Google Shape;230;p36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6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6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6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" name="Google Shape;234;p36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235" name="Google Shape;235;p36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6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6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6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" name="Google Shape;239;p36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240" name="Google Shape;240;p36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6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6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6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6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" name="Google Shape;245;p36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246" name="Google Shape;246;p36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6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6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6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" name="Google Shape;250;p36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251" name="Google Shape;251;p36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6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6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" name="Google Shape;254;p36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255" name="Google Shape;255;p36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6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6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6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6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6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36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262" name="Google Shape;262;p36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6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6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6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6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6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6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" name="Google Shape;269;p36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270" name="Google Shape;270;p36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6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6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6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" name="Google Shape;274;p36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275" name="Google Shape;275;p36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6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6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78;p36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279" name="Google Shape;279;p36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6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6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" name="Google Shape;282;p36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283" name="Google Shape;283;p36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6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5" name="Google Shape;285;p36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6" name="Google Shape;286;p36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287" name="Google Shape;287;p3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" name="Google Shape;291;p36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292" name="Google Shape;292;p36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6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" name="Google Shape;294;p36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295" name="Google Shape;295;p36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6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7" name="Google Shape;297;p36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8" name="Google Shape;298;p36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299" name="Google Shape;299;p36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6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" name="Google Shape;301;p36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302" name="Google Shape;302;p36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6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" name="Google Shape;304;p36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305" name="Google Shape;305;p36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6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" name="Google Shape;307;p36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308" name="Google Shape;308;p36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6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6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6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6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6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6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6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" name="Google Shape;316;p36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317" name="Google Shape;317;p36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6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6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6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6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6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6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6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6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6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6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6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6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6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6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6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6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6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6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6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6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" name="Google Shape;338;p36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339" name="Google Shape;339;p36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6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6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6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" name="Google Shape;343;p36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344" name="Google Shape;344;p36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6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6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6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6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6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6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6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6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6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6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6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" name="Google Shape;356;p36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357" name="Google Shape;357;p36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6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" name="Google Shape;359;p36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360" name="Google Shape;360;p36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6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6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3" name="Google Shape;363;p36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36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36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36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7" name="Google Shape;367;p36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368" name="Google Shape;368;p36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6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0" name="Google Shape;370;p36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371" name="Google Shape;371;p36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6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3" name="Google Shape;373;p36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374" name="Google Shape;374;p36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6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" name="Google Shape;376;p36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377" name="Google Shape;377;p36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6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" name="Google Shape;379;p36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380" name="Google Shape;380;p36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6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" name="Google Shape;382;p36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383" name="Google Shape;383;p36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6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" name="Google Shape;385;p36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386" name="Google Shape;386;p36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6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" name="Google Shape;388;p36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389" name="Google Shape;389;p36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6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6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" name="Google Shape;392;p36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393" name="Google Shape;393;p36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6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6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396;p36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397" name="Google Shape;397;p36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6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6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" name="Google Shape;400;p36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401" name="Google Shape;401;p36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6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6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" name="Google Shape;404;p36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405" name="Google Shape;405;p36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6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7" name="Google Shape;407;p36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36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36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36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36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36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3" name="Google Shape;413;p36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414" name="Google Shape;414;p36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6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" name="Google Shape;416;p36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417" name="Google Shape;417;p36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6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" name="Google Shape;419;p36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420" name="Google Shape;420;p36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6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2" name="Google Shape;422;p36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36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424;p36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5" name="Google Shape;425;p36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426" name="Google Shape;426;p36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6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6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6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6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6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6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6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6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" name="Google Shape;435;p36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436" name="Google Shape;436;p36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6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" name="Google Shape;438;p36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439" name="Google Shape;439;p36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6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6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6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6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6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6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6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6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6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6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6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6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6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6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6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6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6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6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6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" name="Google Shape;459;p36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460" name="Google Shape;460;p36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6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6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6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6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6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6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6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6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6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6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6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6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6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6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6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6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6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6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6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6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6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6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6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6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6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6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6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6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6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6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6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6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6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6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6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6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6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6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6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6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6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6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6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6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6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6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6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6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6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6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6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6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6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6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6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6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6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6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6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6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6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6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6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6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6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6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6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6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6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6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6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6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6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6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6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6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6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8" name="Google Shape;538;p36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" name="Google Shape;539;p36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" name="Google Shape;540;p36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" name="Google Shape;541;p36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3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s-CL" dirty="0"/>
              <a:t>Elementos gráficos - PPT</a:t>
            </a:r>
            <a:endParaRPr dirty="0"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7" name="Google Shape;547;p37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548" name="Google Shape;548;p37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7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7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7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7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7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" name="Google Shape;554;p37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555" name="Google Shape;555;p37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7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7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7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7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7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7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7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7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7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7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7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7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7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7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7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7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7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7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7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7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7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7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7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7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7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7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7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7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7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7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7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7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7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7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7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7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7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7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7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7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7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7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7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7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7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7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7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7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7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7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7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7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7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7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7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7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7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7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7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7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7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7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7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7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7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7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7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7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7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7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7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7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7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7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7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7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7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7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7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7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7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7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7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7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7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7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7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7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7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7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7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7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7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7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7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7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7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7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7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7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7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7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7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7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7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7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7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7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7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7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7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7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7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7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7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7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7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7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7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7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7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7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7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7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7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7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7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7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7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7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7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7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7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7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7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7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7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7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7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7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7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7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7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7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7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7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7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7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7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7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7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7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7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7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7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7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7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7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7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7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7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7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7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7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7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7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7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7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7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7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7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7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7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7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7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7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7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7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7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7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7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7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7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7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7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7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7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7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7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7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7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7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7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7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7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7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7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7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7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7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7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7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7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7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7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7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7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7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7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7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7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7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7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7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7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7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7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7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7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7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7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7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7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7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7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7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7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7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7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7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7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7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7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7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7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7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7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7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7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7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7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7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7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7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7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7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7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7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7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7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7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7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7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7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7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7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7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7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7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7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7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7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7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7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7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7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7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7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7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7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7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7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7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7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7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7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7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7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7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7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7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7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7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7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7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7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7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7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7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7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7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7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7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7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7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7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7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7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7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7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7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7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7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7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7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7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7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7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7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7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7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7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7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7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7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7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7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7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7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7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7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7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7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7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7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7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7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7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7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7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7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7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7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7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7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7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7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7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7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7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7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7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7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7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7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7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7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7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7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7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7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7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7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7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7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7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7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7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7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7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7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7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7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7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7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7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7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7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7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7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7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7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7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7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7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7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7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7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7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7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7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7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7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7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7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7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7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7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7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7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7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7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7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7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7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7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7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7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7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7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7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7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7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7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7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7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7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7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7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7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7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7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7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7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7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7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7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7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7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7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7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7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7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7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7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7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7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7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7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7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7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7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7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7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7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7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7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7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7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7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7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7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7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7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7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7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7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7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7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7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7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7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7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7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7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7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7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7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7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7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7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7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7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7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7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7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7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7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7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7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7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7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7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7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7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7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7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7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7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7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7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7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7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7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7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7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7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7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7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7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7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7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7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7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7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7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7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7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7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7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7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7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7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7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7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7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7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7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7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7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7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7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7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7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7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7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7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7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7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7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7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7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7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7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7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7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7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7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7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7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7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7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7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7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7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7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7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7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7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7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7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7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7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7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7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7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7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7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7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7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7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7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7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7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7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7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7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7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7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7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7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7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7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7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7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7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7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7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7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7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7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7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7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7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7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7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7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7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7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7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7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7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7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7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7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7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7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7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7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7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7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7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7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7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7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7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7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7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7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7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7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7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7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7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7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7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7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7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7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7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7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7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7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7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7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7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7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7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7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7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7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7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7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7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7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7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7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7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7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7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7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7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7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7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7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7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7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7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7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7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7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7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7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7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7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7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7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7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7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7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7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7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7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7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7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7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7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7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7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7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7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7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7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7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7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7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7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7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7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7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7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7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7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7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7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7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7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7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7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7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7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7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7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7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7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7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7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7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7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7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7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7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7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7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7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7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7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7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7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7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7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7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7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7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7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7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7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7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7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7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7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7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7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7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7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7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7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7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7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7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7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7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7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7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7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7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7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7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7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7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7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7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7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7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7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7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7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7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7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7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7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7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7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7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7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7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7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7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7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7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7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7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7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7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7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7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7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7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7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7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7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7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7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7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7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7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7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7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7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7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7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7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7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7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7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7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7" name="Google Shape;2127;p37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2128" name="Google Shape;2128;p37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7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7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7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7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7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7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7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7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7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7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7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7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7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7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7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7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7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7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7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7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7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7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7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7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7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7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7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7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7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7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7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7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7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7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7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7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7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7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7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7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7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7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7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7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7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7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7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7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7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7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9" name="Google Shape;2179;p37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2180" name="Google Shape;2180;p37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7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2" name="Google Shape;2182;p37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2183" name="Google Shape;2183;p37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7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5" name="Google Shape;2185;p37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2186" name="Google Shape;2186;p37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7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8" name="Google Shape;2188;p37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2189" name="Google Shape;2189;p37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7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1" name="Google Shape;2191;p37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2192" name="Google Shape;2192;p37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7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4" name="Google Shape;2194;p37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95" name="Google Shape;2195;p37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2196" name="Google Shape;2196;p37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7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7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9" name="Google Shape;2199;p37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2200" name="Google Shape;2200;p37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7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7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03" name="Google Shape;2203;p37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04" name="Google Shape;2204;p37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2205" name="Google Shape;2205;p37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7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07" name="Google Shape;2207;p37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8" name="Google Shape;2208;p37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09" name="Google Shape;2209;p37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2210" name="Google Shape;2210;p37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7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7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7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7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7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7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7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7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7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0" name="Google Shape;2220;p37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2221" name="Google Shape;2221;p37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2222" name="Google Shape;2222;p37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37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37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37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37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37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37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37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37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37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2" name="Google Shape;2232;p37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3" name="Google Shape;2233;p37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2234" name="Google Shape;2234;p37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2235" name="Google Shape;2235;p37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2236" name="Google Shape;2236;p37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37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37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37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37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1" name="Google Shape;2241;p37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37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37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37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45" name="Google Shape;2245;p37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6" name="Google Shape;2246;p37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2247" name="Google Shape;2247;p37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2248" name="Google Shape;2248;p37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2249" name="Google Shape;2249;p37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0" name="Google Shape;2250;p37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1" name="Google Shape;2251;p37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2" name="Google Shape;2252;p37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3" name="Google Shape;2253;p37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4" name="Google Shape;2254;p37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5" name="Google Shape;2255;p37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6" name="Google Shape;2256;p37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7" name="Google Shape;2257;p37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58" name="Google Shape;2258;p37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37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37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37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62" name="Google Shape;2262;p37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3" name="Google Shape;2263;p37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2264" name="Google Shape;2264;p37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7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7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7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7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7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7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7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7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7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7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7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7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7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7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7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7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7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7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7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7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7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7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7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7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7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7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7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7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7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7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7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7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7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7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7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7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7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7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7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7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7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7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7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7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7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7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7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7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7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7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7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7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7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7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7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7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7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7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7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7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7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7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7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7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7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7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7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7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7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7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7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7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7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7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7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7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7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7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7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7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7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7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7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7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7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7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7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7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7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7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7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7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7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7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7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7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7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7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7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7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7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7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7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7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7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7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7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7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7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7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7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7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7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7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7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7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7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7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7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7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7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7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7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7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7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7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7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7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7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7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7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7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7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7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7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7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7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7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7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7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7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7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7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7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7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7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7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7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7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7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7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7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7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7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7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7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7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7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7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7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7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7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7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7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7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7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7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7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7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7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7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7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7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7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7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7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7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7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7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7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7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7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7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7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7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7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7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7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7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7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7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7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7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7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7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7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7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7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7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7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7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7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7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7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7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7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7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7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7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7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7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7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7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7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7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7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7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7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7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7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7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7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7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7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7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7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7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7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7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7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7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7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7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7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7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7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7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7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7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7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7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7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7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7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7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7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7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7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7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7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7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7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7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7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7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7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7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7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7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7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7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7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7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7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7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7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7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7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7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7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7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7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7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7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7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7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7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7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7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7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7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7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7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7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7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7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7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7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7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7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7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7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7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7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7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7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7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7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7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7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7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7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7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7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7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7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7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7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7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7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7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7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7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7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7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7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7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7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7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7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7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7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7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7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7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7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7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7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7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7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7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7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7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7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7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7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7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7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7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7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7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7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7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7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7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7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7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7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7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7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7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7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7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7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7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7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7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7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7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7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7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7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7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7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7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7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7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7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7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7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7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7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7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7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7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7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7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7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7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7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7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7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7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7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7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7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7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7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7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7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7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7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7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7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7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7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7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7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7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7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7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7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7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7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7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7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7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7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7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7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7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7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7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7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7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7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7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7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7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7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7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7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7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7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7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7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7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7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7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7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7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7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7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7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7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7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7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7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7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7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7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7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7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7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7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7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7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7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7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7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7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7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7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7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7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7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7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7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7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7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7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7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7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7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7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7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7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7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7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7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7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7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7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7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7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7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7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7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7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7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7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7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7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7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7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7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7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7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7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7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7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7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7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7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7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7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7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7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7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7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7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7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7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7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7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7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7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7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7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7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7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7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7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7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7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7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7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7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7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7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7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7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7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7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7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7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7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7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7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7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7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7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7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7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7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7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7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7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7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7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7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7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7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7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7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7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7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7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7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7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7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7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7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7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7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7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7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7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7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7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7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7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7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7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7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7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7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7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7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7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7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7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7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7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7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7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7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7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7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7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7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7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7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7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7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7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7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7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7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7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7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7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7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7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7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7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7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7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7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7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7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7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7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7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7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7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7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7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7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7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7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7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7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7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7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7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7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7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7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7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7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7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7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7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7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7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7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7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7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7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7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7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7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7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7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7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7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7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7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7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7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7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7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7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7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7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7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7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7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7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7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7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7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7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7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7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7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7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7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7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7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7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7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7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7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7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7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7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7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7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7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7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7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7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7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7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7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7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7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7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7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7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7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7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7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7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7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7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7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7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7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7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7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7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7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7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7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7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7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7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7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7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7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7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7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7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7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7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7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7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7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7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7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7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7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7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7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7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7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7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7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7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7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7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7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7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7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7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7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7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7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7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7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7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7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7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7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7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7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7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7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7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7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7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7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7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7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7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7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7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7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7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7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7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7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7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7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7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7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7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7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7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7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7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7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7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7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7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7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7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7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7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7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7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7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7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7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7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7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7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7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7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7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7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7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7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7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7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7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7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7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7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7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7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7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7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7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7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7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7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7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7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7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7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7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7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7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7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7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7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7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7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7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7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7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7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7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7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7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7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7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7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7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7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7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7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7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7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7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7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7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7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7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7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7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7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7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7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7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7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7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7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7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7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7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7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7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7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7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7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7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7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7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7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7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7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7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7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7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7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7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7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7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7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7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7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7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7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7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7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7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7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7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7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7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7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7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7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7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7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7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7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7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7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7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7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7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7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7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7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7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7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7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7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7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7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7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7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7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7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7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7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7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7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7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7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7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7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7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7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7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7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7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7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7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7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7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7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7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7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7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7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7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7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7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7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7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7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7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7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7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7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7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7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7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7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7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7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7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7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7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7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7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7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7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7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7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7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7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7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7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7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7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7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7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7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7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7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7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7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7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7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7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7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7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7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7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7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7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7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7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7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7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7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7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7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7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7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7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7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7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7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7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7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7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7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7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7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7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7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7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7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7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7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7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7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7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7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7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7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7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7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7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7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7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7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7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7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7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7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7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7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7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7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7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7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7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7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7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7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7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7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7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7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7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7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7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7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7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7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7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7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7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7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7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7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7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7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7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7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7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7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7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7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7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7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7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7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7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7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7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7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7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7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7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7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7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7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7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7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7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7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7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7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7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7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7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7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7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7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7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7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7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7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7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7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7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7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7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7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7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7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7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7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7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7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7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7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7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7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7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7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7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7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7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7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7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7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7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7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7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7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7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7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7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7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7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7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7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7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7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7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7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7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7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7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7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7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7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7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7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7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7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7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7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7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7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7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7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7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7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7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7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7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7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7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7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7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7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7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7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7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7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7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7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7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7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7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7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7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7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7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7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7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7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7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7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7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7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7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7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7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7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7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7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7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7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7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7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7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7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7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7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7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7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7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7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7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7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7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7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7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7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7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7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7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7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7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7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7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7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7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7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7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7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7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7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7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7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7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7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7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7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7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7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7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7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7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7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7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7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7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7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7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7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7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7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7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7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7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7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7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7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7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7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7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7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7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7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7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7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7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7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7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7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7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7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7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7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7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7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7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7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7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7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7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7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7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7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7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7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7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7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7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7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7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7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7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7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7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7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7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7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7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7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7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7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7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7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7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7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7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7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7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7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7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7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7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7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7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7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7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7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7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7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7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7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7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7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7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7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7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7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7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7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7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7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7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7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7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7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7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7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7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7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7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7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7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7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7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7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7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7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7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7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7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7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7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7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7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7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7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7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7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7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7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7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7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7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7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7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7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7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7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7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7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7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7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7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7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7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7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7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7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7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7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7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7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7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7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7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7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7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7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7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7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7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7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7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7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7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7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7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7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7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7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7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7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7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7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7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7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7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7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7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7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7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7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7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7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7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7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7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7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7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7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7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7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7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7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7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7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7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7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7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7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7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7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7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7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7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7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7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7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7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7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7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7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7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7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7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7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7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7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7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7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7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7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7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7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7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7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7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7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7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7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7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7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7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7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7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7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7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7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7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7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7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7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7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7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7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7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7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7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7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7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7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7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7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7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7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7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7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7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7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7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7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7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7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7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7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7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7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7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7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7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7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7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7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7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7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7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7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7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7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7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7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7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7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7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7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7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7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7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7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7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7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7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7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7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7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7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7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7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7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7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7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7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7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7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7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7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7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7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7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7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7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7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7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7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7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7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7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7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7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7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7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7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7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7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7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7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7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7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7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7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7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7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7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7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7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7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7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7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7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7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7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7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7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7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7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7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7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7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7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7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7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7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7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7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7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7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7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7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7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7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7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7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7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7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7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7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7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7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7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7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7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7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7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7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7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7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7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7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7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7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7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7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7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7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7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7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7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7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7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7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7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7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7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7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7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7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7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7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7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7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7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7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7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7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7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7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7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7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7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7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7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7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7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7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7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7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7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7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7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7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7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7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7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7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7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7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7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7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7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7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7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7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7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7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7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7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7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7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7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7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7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7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7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7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7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7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7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7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7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7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7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7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7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7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7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7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7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7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7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7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7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7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7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7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7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7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7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7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7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7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7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7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7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7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7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7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7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7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7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7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7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7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7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7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7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7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7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7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7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7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7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7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7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7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7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7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7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7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7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7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7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7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7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7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7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7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7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7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7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7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7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7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7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7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7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7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7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7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7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7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7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7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7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7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7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7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7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7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7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7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7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7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7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7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7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7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7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7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7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7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7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7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7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7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7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7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7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7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7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7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7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7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7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7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7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7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7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7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7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7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7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7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7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7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7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7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7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7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7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7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7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7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7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7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7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7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7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7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7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7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7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7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7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7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7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7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7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7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7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7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7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7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7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7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7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7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7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7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7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7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7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7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7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7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7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7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7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7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7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7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7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7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7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7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7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7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7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7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7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7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7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7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7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7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7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7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7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7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7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7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7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7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7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7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7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7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7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7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7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7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7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7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7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7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7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7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7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7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7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7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7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7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7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7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7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7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7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7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7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7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7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7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7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7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7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7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7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7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7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7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7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7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7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7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7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7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7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7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7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7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7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7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7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7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7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7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7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7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7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7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7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7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7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7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7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7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7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7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7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7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7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7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7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7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7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7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7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7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7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7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7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7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7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7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7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7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7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7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7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7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7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7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7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7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7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7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7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7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7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7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7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7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7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7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7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7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7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7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7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7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7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7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7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7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7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7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7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7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7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7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7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7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7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7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7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7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7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7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7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7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7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7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7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7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7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7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7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7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7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7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7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7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7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7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7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7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7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7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7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7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7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7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7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7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7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7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7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7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7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7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7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7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7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7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7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7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7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7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7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7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7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7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7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7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7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7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7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7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7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7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7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7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7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7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7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7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7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7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7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7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7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7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7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7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7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7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7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7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7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7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7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7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7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7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7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7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7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7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7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7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7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7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7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7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7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7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7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7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7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7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7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7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7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7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7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7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7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7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7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7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7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7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7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7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7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7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7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7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7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7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7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7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7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7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7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7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7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7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7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7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7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7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7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7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7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7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7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7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7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7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7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7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7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7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7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7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7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7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7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7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7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7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7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7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7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7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7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7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7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7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7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7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7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7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7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7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7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7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7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7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7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7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7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7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7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7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7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7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7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7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7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7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7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7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7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7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7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7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7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7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7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7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7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7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7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7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7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7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7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7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7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7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7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7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7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7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7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7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7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7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7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7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7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7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7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7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7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7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7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7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7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7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7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7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7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7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7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7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7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7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7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7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7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7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7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7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7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7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7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7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7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7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7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7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7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7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7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7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7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7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7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7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7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7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7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7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7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7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7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7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7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7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7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7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7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7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7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7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7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7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7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7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7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7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7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7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7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7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7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7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7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7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7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7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7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7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7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7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7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7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7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7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7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7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7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7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7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7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7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7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7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7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7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7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7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7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7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7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7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7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7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7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7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7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7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7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7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7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7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7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7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7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7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7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7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7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7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7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7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7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7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7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7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7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7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7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7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7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7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7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7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7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7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7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7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7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7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7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7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7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7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7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7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7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7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7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7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7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7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7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7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7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7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7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7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7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7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7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7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7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7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7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7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7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7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7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7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7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7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7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7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7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7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7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7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7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7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7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7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7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7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7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7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7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7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7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7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7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7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7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7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7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7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7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7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7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7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7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7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7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7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7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7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7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7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7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7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7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7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7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7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7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7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7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7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7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7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7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7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7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7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7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7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7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7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7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7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7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7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7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7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7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7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7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7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7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7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7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7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7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7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7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7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7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7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7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7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7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7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7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7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7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7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7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7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7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7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7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7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7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7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7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7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7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7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7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7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7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7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7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7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7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7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7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7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7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7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7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7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7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7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7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7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7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7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7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7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7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7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7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7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7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7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7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7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7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7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7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7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7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7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7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7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7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7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7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7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7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7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7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7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7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7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7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7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7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7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7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7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7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7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7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7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7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7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7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7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7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7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7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7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7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7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7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7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7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7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7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7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7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7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7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7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7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7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7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7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7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7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7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7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7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7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7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7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7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7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7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7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7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7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7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7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7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7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7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7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7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7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7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7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7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7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7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7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7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7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7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7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7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7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7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7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7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7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7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7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7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7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7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7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7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7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7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7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7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7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7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7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7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7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7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7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7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7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7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7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7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7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7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7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7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7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7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7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7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7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7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7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7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7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7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7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7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7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7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7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7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7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7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7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7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7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7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7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7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7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7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7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7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7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7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7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7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7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7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7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7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7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7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7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7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7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7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7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7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7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7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7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7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7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7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7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7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7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7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7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7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7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7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7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7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7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7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7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7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7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7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7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7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7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7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7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7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7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7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7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7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7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7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7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7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7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7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7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7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7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7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7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7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7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7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7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7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7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7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7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7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7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7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7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7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7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7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7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7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7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7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7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7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7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7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7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7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7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7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7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7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7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7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7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7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7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7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7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7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7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7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7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7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7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7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7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7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7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7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7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7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7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7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7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7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7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7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7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7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7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7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7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7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7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7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7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7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7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7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7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7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7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7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7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7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7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7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7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7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7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7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7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7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7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7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7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7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7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7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7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7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7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7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7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7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7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7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7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7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7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7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7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7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7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7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7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7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7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7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7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7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7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7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7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7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7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7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7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7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7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7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7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7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7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7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7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7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7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7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7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7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7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7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7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7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7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7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7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7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7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7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7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7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7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7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7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7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7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7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7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7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7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7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7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7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7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7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7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7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7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7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7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7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7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7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7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7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7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7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7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7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7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7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7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7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7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7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7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7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7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7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7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7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7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7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7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7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7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7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7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7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7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7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7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7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7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7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7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7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7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7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7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7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7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7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7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7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7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7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7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7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7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7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7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7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7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7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7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7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7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7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7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7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7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7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7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7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7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7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7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7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7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7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7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7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7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7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7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7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7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7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7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7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7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7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7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7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7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7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7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7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7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7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7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7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7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7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7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7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7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7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7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7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7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7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7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7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7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7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7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7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7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7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7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7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7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7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7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7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7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7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7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7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7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7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7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7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7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7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7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7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7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7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7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7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7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7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7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7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7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7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7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7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7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7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7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7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7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7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7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7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7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7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7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7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7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7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7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7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7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7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7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7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7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7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7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7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7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7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7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7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7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7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7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7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7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7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7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7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7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7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7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7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7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7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7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7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7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7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7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7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7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7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7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7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7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7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7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7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7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7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7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7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7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7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7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7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7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7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7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7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7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7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7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7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7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7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7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7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7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7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7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7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7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7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7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7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7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7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7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7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7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7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7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7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7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7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7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7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7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7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7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7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7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7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7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7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7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7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7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7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7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7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7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7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7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7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7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7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7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7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7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7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7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7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7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7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7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7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7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7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7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7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7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7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7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7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7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7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7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7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7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7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7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7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7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7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7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7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7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7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7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7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7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7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7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7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7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7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7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7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7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7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7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7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7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7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7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7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7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7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7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7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7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7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7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7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7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7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7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7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7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7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7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7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7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7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7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7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7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7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7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7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7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7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7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7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7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7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7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7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7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7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7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7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7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7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7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7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7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7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7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7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7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7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7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7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7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7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7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7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7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7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7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7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7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7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7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7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7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7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7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7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7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7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7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7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7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7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7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7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7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7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7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7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7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7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7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7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7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7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7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7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7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7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7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7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7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7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7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7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7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7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7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7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7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7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7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7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7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7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7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7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7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7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7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7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7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7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7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7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7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7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7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7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7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7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7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7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7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7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7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7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7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7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7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7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7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7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7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7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7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7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7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7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7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7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7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7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7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7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7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7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7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7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7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7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7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7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7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7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7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7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7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7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7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7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7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7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7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7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7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7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7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7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7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7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7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7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7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7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7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7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7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7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7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7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7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7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7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7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7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7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7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7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7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7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7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7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7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7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7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7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37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37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7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7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7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7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7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7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7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7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7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7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7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7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7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7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7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7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7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7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7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7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7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7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7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7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7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7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7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7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7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7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7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7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7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7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7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7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7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7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7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7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7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7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7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7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7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7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7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7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7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7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7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7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7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7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7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7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7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7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7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7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7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7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7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7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7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7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7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7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7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7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7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7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7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7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7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7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7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7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7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7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7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7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7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7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7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7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7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7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7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7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7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7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7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7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7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7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7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7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7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7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7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7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7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7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7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7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7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7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7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7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7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7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7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7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7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7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7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7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7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7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7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7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7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7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7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7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7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7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7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7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7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7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7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7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7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7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7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7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7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7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7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7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7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7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7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7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7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7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7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7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7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7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7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7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7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7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7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7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7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7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7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7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7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7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7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7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7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7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7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7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7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7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7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7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7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7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7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7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7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7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7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7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7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7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7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7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7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7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7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7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7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7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7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7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7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7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7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7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7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7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7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7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7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7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7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7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7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7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7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7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7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7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7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7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7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7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7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7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7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7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7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7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7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7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7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7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7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7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7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7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7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7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7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7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7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7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7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7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7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7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7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7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7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7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7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7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7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7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7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7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7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7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7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7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7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7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7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7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7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7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7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7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7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7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7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7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7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7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7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7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7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7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7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7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7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7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7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7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7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7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7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7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7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7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7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7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7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7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7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7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7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7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7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7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7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7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7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7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7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7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7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7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7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7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7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7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7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7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7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7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7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7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7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7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7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7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7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7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7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7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7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7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7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7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7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7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7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7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7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7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7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7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7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7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7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7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7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7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7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7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7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7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7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7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7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7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7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7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7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7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7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7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7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7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7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7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7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7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7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7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7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7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7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7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7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7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7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7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7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7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7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7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7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7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7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7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7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7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7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7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7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7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7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7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7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7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7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7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7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7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7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7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7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7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7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7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7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7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7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7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7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7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7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7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7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7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7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7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7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7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7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7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7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7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7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7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7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7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7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7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7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7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7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7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7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7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7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7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7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7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7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7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7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7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7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7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7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7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7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7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7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7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7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7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7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7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7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7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7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7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7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7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7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7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7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7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7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7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7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7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7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7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7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7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7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7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7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7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7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7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7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7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7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7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7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7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7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7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7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7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7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7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7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7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7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7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7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7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7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7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7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7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7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7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7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7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7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7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7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7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7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7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7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7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7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7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7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7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7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7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7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7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7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7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7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7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7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7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7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7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7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7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7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7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7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7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7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1" name="Google Shape;6231;p37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6232" name="Google Shape;6232;p37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6233" name="Google Shape;6233;p37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34" name="Google Shape;6234;p37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6235" name="Google Shape;6235;p37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7" name="Google Shape;6237;p37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6238" name="Google Shape;6238;p37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40" name="Google Shape;6240;p37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6241" name="Google Shape;6241;p37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6242" name="Google Shape;6242;p37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3" name="Google Shape;6243;p37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4" name="Google Shape;6244;p37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6245" name="Google Shape;6245;p37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7" name="Google Shape;6247;p37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6248" name="Google Shape;6248;p37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50" name="Google Shape;6250;p37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6251" name="Google Shape;6251;p37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2" name="Google Shape;6252;p37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53" name="Google Shape;6253;p37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6254" name="Google Shape;6254;p37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56" name="Google Shape;6256;p37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6257" name="Google Shape;6257;p37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6258" name="Google Shape;6258;p37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1" name="Google Shape;6261;p37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2" name="Google Shape;6262;p37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7" name="Google Shape;6267;p37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6268" name="Google Shape;6268;p37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0" name="Google Shape;6270;p37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6271" name="Google Shape;6271;p37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3" name="Google Shape;6273;p37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6274" name="Google Shape;6274;p37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6" name="Google Shape;6276;p37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6277" name="Google Shape;6277;p37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9" name="Google Shape;6279;p37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6280" name="Google Shape;6280;p37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1" name="Google Shape;6281;p37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2" name="Google Shape;6282;p37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6283" name="Google Shape;6283;p37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85" name="Google Shape;6285;p37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6286" name="Google Shape;6286;p37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6287" name="Google Shape;6287;p37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0" name="Google Shape;6290;p37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6291" name="Google Shape;6291;p37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3" name="Google Shape;6293;p37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6294" name="Google Shape;6294;p37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6" name="Google Shape;6296;p37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6297" name="Google Shape;6297;p37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9" name="Google Shape;6299;p37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6300" name="Google Shape;6300;p37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302" name="Google Shape;6302;p37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6303" name="Google Shape;6303;p37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6304" name="Google Shape;6304;p37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08" name="Google Shape;6308;p37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6309" name="Google Shape;6309;p37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0" name="Google Shape;6310;p37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1" name="Google Shape;6311;p37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6312" name="Google Shape;6312;p37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4" name="Google Shape;6314;p37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6315" name="Google Shape;6315;p37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7" name="Google Shape;6317;p37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6318" name="Google Shape;6318;p37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20" name="Google Shape;6320;p37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6321" name="Google Shape;6321;p37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23" name="Google Shape;6323;p37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6324" name="Google Shape;6324;p37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326" name="Google Shape;6326;p37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6327" name="Google Shape;6327;p37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328" name="Google Shape;6328;p37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6329" name="Google Shape;6329;p37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31" name="Google Shape;6331;p37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6332" name="Google Shape;6332;p37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334" name="Google Shape;6334;p37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6335" name="Google Shape;6335;p37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6336" name="Google Shape;6336;p37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2" name="Google Shape;6342;p37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6343" name="Google Shape;6343;p37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8" name="Google Shape;6348;p37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6349" name="Google Shape;6349;p37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1" name="Google Shape;6351;p37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6352" name="Google Shape;6352;p37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4" name="Google Shape;6354;p37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6355" name="Google Shape;6355;p37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7" name="Google Shape;6357;p37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6358" name="Google Shape;6358;p37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0" name="Google Shape;6360;p37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6361" name="Google Shape;6361;p37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3" name="Google Shape;6363;p37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6364" name="Google Shape;6364;p37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6" name="Google Shape;6366;p37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6367" name="Google Shape;6367;p37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369" name="Google Shape;6369;p37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6370" name="Google Shape;6370;p37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6371" name="Google Shape;6371;p37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2" name="Google Shape;6372;p37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3" name="Google Shape;6373;p37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4" name="Google Shape;6374;p37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5" name="Google Shape;6375;p37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6" name="Google Shape;6376;p37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7" name="Google Shape;6377;p37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8" name="Google Shape;6378;p37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9" name="Google Shape;6379;p37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0" name="Google Shape;6380;p37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1" name="Google Shape;6381;p37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2" name="Google Shape;6382;p37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3" name="Google Shape;6383;p37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4" name="Google Shape;6384;p37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5" name="Google Shape;6385;p37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6" name="Google Shape;6386;p37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7" name="Google Shape;6387;p37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8" name="Google Shape;6388;p37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6389" name="Google Shape;6389;p37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0" name="Google Shape;6390;p37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1" name="Google Shape;6391;p37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6392" name="Google Shape;6392;p37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3" name="Google Shape;6393;p37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4" name="Google Shape;6394;p37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6395" name="Google Shape;6395;p37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6" name="Google Shape;6396;p37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7" name="Google Shape;6397;p37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6398" name="Google Shape;6398;p37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9" name="Google Shape;6399;p37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0" name="Google Shape;6400;p37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6401" name="Google Shape;6401;p37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2" name="Google Shape;6402;p37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3" name="Google Shape;6403;p37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6404" name="Google Shape;6404;p37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5" name="Google Shape;6405;p37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6" name="Google Shape;6406;p37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6407" name="Google Shape;6407;p37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8" name="Google Shape;6408;p37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9" name="Google Shape;6409;p37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6410" name="Google Shape;6410;p37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1" name="Google Shape;6411;p37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2" name="Google Shape;6412;p37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6413" name="Google Shape;6413;p37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4" name="Google Shape;6414;p37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5" name="Google Shape;6415;p37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6416" name="Google Shape;6416;p37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7" name="Google Shape;6417;p37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8" name="Google Shape;6418;p37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6419" name="Google Shape;6419;p37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0" name="Google Shape;6420;p37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21" name="Google Shape;6421;p37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6422" name="Google Shape;6422;p37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3" name="Google Shape;6423;p37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24" name="Google Shape;6424;p37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6425" name="Google Shape;6425;p37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6" name="Google Shape;6426;p37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427" name="Google Shape;6427;p37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6428" name="Google Shape;6428;p37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29" name="Google Shape;6429;p37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6430" name="Google Shape;6430;p37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1" name="Google Shape;6431;p37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432" name="Google Shape;6432;p37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6433" name="Google Shape;6433;p37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4" name="Google Shape;6434;p37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435" name="Google Shape;6435;p37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6436" name="Google Shape;6436;p37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437" name="Google Shape;6437;p37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438" name="Google Shape;6438;p37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439" name="Google Shape;6439;p37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440" name="Google Shape;6440;p37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441" name="Google Shape;6441;p37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442" name="Google Shape;6442;p37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443" name="Google Shape;6443;p37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6444" name="Google Shape;6444;p37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6445" name="Google Shape;6445;p37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46" name="Google Shape;6446;p37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47" name="Google Shape;6447;p37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48" name="Google Shape;6448;p37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49" name="Google Shape;6449;p37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50" name="Google Shape;6450;p37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51" name="Google Shape;6451;p37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52" name="Google Shape;6452;p37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53" name="Google Shape;6453;p37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54" name="Google Shape;6454;p37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55" name="Google Shape;6455;p37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56" name="Google Shape;6456;p37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57" name="Google Shape;6457;p37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458" name="Google Shape;6458;p37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6459" name="Google Shape;6459;p37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6460" name="Google Shape;6460;p37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61" name="Google Shape;6461;p37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62" name="Google Shape;6462;p37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63" name="Google Shape;6463;p37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64" name="Google Shape;6464;p37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65" name="Google Shape;6465;p37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66" name="Google Shape;6466;p37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67" name="Google Shape;6467;p37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68" name="Google Shape;6468;p37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69" name="Google Shape;6469;p37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70" name="Google Shape;6470;p37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71" name="Google Shape;6471;p37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72" name="Google Shape;6472;p37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73" name="Google Shape;6473;p37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74" name="Google Shape;6474;p37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75" name="Google Shape;6475;p37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76" name="Google Shape;6476;p37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77" name="Google Shape;6477;p37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78" name="Google Shape;6478;p37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79" name="Google Shape;6479;p37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80" name="Google Shape;6480;p37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81" name="Google Shape;6481;p37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82" name="Google Shape;6482;p37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483" name="Google Shape;6483;p37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6484" name="Google Shape;6484;p37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6485" name="Google Shape;6485;p37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6486" name="Google Shape;6486;p37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6487" name="Google Shape;6487;p37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488" name="Google Shape;6488;p37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489" name="Google Shape;6489;p37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490" name="Google Shape;6490;p37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491" name="Google Shape;6491;p37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492" name="Google Shape;6492;p37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493" name="Google Shape;6493;p37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6494" name="Google Shape;6494;p37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6495" name="Google Shape;6495;p37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496" name="Google Shape;6496;p37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497" name="Google Shape;6497;p37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498" name="Google Shape;6498;p37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499" name="Google Shape;6499;p37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500" name="Google Shape;6500;p37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501" name="Google Shape;6501;p37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502" name="Google Shape;6502;p37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503" name="Google Shape;6503;p37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504" name="Google Shape;6504;p37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505" name="Google Shape;6505;p37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506" name="Google Shape;6506;p37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507" name="Google Shape;6507;p37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6508" name="Google Shape;6508;p37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6509" name="Google Shape;6509;p37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510" name="Google Shape;6510;p37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511" name="Google Shape;6511;p37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512" name="Google Shape;6512;p37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513" name="Google Shape;6513;p37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514" name="Google Shape;6514;p37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515" name="Google Shape;6515;p37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6516" name="Google Shape;6516;p37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6517" name="Google Shape;6517;p37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518" name="Google Shape;6518;p37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519" name="Google Shape;6519;p37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520" name="Google Shape;6520;p37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521" name="Google Shape;6521;p37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6522" name="Google Shape;6522;p37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6523" name="Google Shape;6523;p37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524" name="Google Shape;6524;p37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525" name="Google Shape;6525;p37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526" name="Google Shape;6526;p37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6527" name="Google Shape;6527;p37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528" name="Google Shape;6528;p37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529" name="Google Shape;6529;p37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6530" name="Google Shape;6530;p37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6531" name="Google Shape;6531;p37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6532" name="Google Shape;6532;p37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3" name="Google Shape;6533;p37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34" name="Google Shape;6534;p37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6535" name="Google Shape;6535;p37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6" name="Google Shape;6536;p37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37" name="Google Shape;6537;p37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6538" name="Google Shape;6538;p37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9" name="Google Shape;6539;p37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40" name="Google Shape;6540;p37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6541" name="Google Shape;6541;p37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2" name="Google Shape;6542;p37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43" name="Google Shape;6543;p37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6544" name="Google Shape;6544;p37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5" name="Google Shape;6545;p37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46" name="Google Shape;6546;p37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6547" name="Google Shape;6547;p37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8" name="Google Shape;6548;p37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49" name="Google Shape;6549;p37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6550" name="Google Shape;6550;p37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1" name="Google Shape;6551;p37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52" name="Google Shape;6552;p37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6553" name="Google Shape;6553;p37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4" name="Google Shape;6554;p37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55" name="Google Shape;6555;p37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6556" name="Google Shape;6556;p37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7" name="Google Shape;6557;p37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58" name="Google Shape;6558;p37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6559" name="Google Shape;6559;p37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0" name="Google Shape;6560;p37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61" name="Google Shape;6561;p37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6562" name="Google Shape;6562;p37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3" name="Google Shape;6563;p37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64" name="Google Shape;6564;p37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6565" name="Google Shape;6565;p37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6" name="Google Shape;6566;p37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67" name="Google Shape;6567;p37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6568" name="Google Shape;6568;p37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9" name="Google Shape;6569;p37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70" name="Google Shape;6570;p37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6571" name="Google Shape;6571;p37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2" name="Google Shape;6572;p37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73" name="Google Shape;6573;p37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6574" name="Google Shape;6574;p37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5" name="Google Shape;6575;p37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76" name="Google Shape;6576;p37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6577" name="Google Shape;6577;p37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8" name="Google Shape;6578;p37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79" name="Google Shape;6579;p37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6580" name="Google Shape;6580;p37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1" name="Google Shape;6581;p37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2" name="Google Shape;6582;p37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6583" name="Google Shape;6583;p37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4" name="Google Shape;6584;p37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5" name="Google Shape;6585;p37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6586" name="Google Shape;6586;p37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7" name="Google Shape;6587;p37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8" name="Google Shape;6588;p37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6589" name="Google Shape;6589;p37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0" name="Google Shape;6590;p37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91" name="Google Shape;6591;p37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6592" name="Google Shape;6592;p37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3" name="Google Shape;6593;p37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94" name="Google Shape;6594;p37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6595" name="Google Shape;6595;p37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6" name="Google Shape;6596;p37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97" name="Google Shape;6597;p37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6598" name="Google Shape;6598;p37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9" name="Google Shape;6599;p37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0" name="Google Shape;6600;p37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6601" name="Google Shape;6601;p37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2" name="Google Shape;6602;p37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3" name="Google Shape;6603;p37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6604" name="Google Shape;6604;p37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5" name="Google Shape;6605;p37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6" name="Google Shape;6606;p37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6607" name="Google Shape;6607;p37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8" name="Google Shape;6608;p37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9" name="Google Shape;6609;p37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6610" name="Google Shape;6610;p37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1" name="Google Shape;6611;p37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2" name="Google Shape;6612;p37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6613" name="Google Shape;6613;p37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4" name="Google Shape;6614;p37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5" name="Google Shape;6615;p37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6616" name="Google Shape;6616;p37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7" name="Google Shape;6617;p37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8" name="Google Shape;6618;p37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6619" name="Google Shape;6619;p37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0" name="Google Shape;6620;p37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1" name="Google Shape;6621;p37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6622" name="Google Shape;6622;p37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3" name="Google Shape;6623;p37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4" name="Google Shape;6624;p37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6625" name="Google Shape;6625;p37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6" name="Google Shape;6626;p37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7" name="Google Shape;6627;p37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6628" name="Google Shape;6628;p37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9" name="Google Shape;6629;p37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0" name="Google Shape;6630;p37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6631" name="Google Shape;6631;p37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2" name="Google Shape;6632;p37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3" name="Google Shape;6633;p37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6634" name="Google Shape;6634;p37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5" name="Google Shape;6635;p37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6" name="Google Shape;6636;p37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6637" name="Google Shape;6637;p37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8" name="Google Shape;6638;p37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9" name="Google Shape;6639;p37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6640" name="Google Shape;6640;p37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1" name="Google Shape;6641;p37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42" name="Google Shape;6642;p37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6643" name="Google Shape;6643;p37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4" name="Google Shape;6644;p37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45" name="Google Shape;6645;p37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6646" name="Google Shape;6646;p37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7" name="Google Shape;6647;p37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48" name="Google Shape;6648;p37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6649" name="Google Shape;6649;p37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0" name="Google Shape;6650;p37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1" name="Google Shape;6651;p37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6652" name="Google Shape;6652;p37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3" name="Google Shape;6653;p37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4" name="Google Shape;6654;p37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6655" name="Google Shape;6655;p37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6" name="Google Shape;6656;p37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7" name="Google Shape;6657;p37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6658" name="Google Shape;6658;p37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9" name="Google Shape;6659;p37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0" name="Google Shape;6660;p37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6661" name="Google Shape;6661;p37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2" name="Google Shape;6662;p37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3" name="Google Shape;6663;p37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6664" name="Google Shape;6664;p37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5" name="Google Shape;6665;p37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6" name="Google Shape;6666;p37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6667" name="Google Shape;6667;p37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8" name="Google Shape;6668;p37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9" name="Google Shape;6669;p37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6670" name="Google Shape;6670;p37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1" name="Google Shape;6671;p37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72" name="Google Shape;6672;p37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6673" name="Google Shape;6673;p37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4" name="Google Shape;6674;p37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75" name="Google Shape;6675;p37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6676" name="Google Shape;6676;p37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7" name="Google Shape;6677;p37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78" name="Google Shape;6678;p37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6679" name="Google Shape;6679;p37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0" name="Google Shape;6680;p37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1" name="Google Shape;6681;p37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6682" name="Google Shape;6682;p37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3" name="Google Shape;6683;p37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4" name="Google Shape;6684;p37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6685" name="Google Shape;6685;p37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6" name="Google Shape;6686;p37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7" name="Google Shape;6687;p37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6688" name="Google Shape;6688;p37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9" name="Google Shape;6689;p37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0" name="Google Shape;6690;p37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6691" name="Google Shape;6691;p37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2" name="Google Shape;6692;p37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3" name="Google Shape;6693;p37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6694" name="Google Shape;6694;p37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5" name="Google Shape;6695;p37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6" name="Google Shape;6696;p37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6697" name="Google Shape;6697;p37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8" name="Google Shape;6698;p37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9" name="Google Shape;6699;p37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6700" name="Google Shape;6700;p37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1" name="Google Shape;6701;p37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02" name="Google Shape;6702;p37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6703" name="Google Shape;6703;p37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4" name="Google Shape;6704;p37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05" name="Google Shape;6705;p37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6706" name="Google Shape;6706;p37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7" name="Google Shape;6707;p37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08" name="Google Shape;6708;p37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6709" name="Google Shape;6709;p37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0" name="Google Shape;6710;p37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11" name="Google Shape;6711;p37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6712" name="Google Shape;6712;p37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3" name="Google Shape;6713;p37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14" name="Google Shape;6714;p37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6715" name="Google Shape;6715;p37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6" name="Google Shape;6716;p37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717" name="Google Shape;6717;p37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37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19" name="Google Shape;6719;p37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6720" name="Google Shape;6720;p37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1" name="Google Shape;6721;p37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22" name="Google Shape;6722;p37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6723" name="Google Shape;6723;p37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4" name="Google Shape;6724;p37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725" name="Google Shape;6725;p37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37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27" name="Google Shape;6727;p37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6728" name="Google Shape;6728;p37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9" name="Google Shape;6729;p37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0" name="Google Shape;6730;p37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6731" name="Google Shape;6731;p37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2" name="Google Shape;6732;p37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3" name="Google Shape;6733;p37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6734" name="Google Shape;6734;p37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5" name="Google Shape;6735;p37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6" name="Google Shape;6736;p37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6737" name="Google Shape;6737;p37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8" name="Google Shape;6738;p37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9" name="Google Shape;6739;p37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6740" name="Google Shape;6740;p37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1" name="Google Shape;6741;p37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2" name="Google Shape;6742;p37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6743" name="Google Shape;6743;p37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4" name="Google Shape;6744;p37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5" name="Google Shape;6745;p37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6746" name="Google Shape;6746;p37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7" name="Google Shape;6747;p37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8" name="Google Shape;6748;p37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6749" name="Google Shape;6749;p37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0" name="Google Shape;6750;p37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1" name="Google Shape;6751;p37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6752" name="Google Shape;6752;p37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3" name="Google Shape;6753;p37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4" name="Google Shape;6754;p37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6755" name="Google Shape;6755;p37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6" name="Google Shape;6756;p37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7" name="Google Shape;6757;p37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6758" name="Google Shape;6758;p37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9" name="Google Shape;6759;p37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0" name="Google Shape;6760;p37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6761" name="Google Shape;6761;p37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2" name="Google Shape;6762;p37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763" name="Google Shape;6763;p37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37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65" name="Google Shape;6765;p37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6766" name="Google Shape;6766;p37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7" name="Google Shape;6767;p37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8" name="Google Shape;6768;p37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6769" name="Google Shape;6769;p37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0" name="Google Shape;6770;p37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1" name="Google Shape;6771;p37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6772" name="Google Shape;6772;p37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3" name="Google Shape;6773;p37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4" name="Google Shape;6774;p37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6775" name="Google Shape;6775;p37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6" name="Google Shape;6776;p37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7" name="Google Shape;6777;p37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6778" name="Google Shape;6778;p37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9" name="Google Shape;6779;p37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0" name="Google Shape;6780;p37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6781" name="Google Shape;6781;p37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2" name="Google Shape;6782;p37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3" name="Google Shape;6783;p37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6784" name="Google Shape;6784;p37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5" name="Google Shape;6785;p37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6" name="Google Shape;6786;p37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6787" name="Google Shape;6787;p37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8" name="Google Shape;6788;p37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9" name="Google Shape;6789;p37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6790" name="Google Shape;6790;p37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1" name="Google Shape;6791;p37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2" name="Google Shape;6792;p37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6793" name="Google Shape;6793;p37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4" name="Google Shape;6794;p37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5" name="Google Shape;6795;p37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6796" name="Google Shape;6796;p37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7" name="Google Shape;6797;p37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8" name="Google Shape;6798;p37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6799" name="Google Shape;6799;p37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0" name="Google Shape;6800;p37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01" name="Google Shape;6801;p37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6802" name="Google Shape;6802;p37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3" name="Google Shape;6803;p37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04" name="Google Shape;6804;p37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6805" name="Google Shape;6805;p37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6" name="Google Shape;6806;p37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07" name="Google Shape;6807;p37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6808" name="Google Shape;6808;p37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9" name="Google Shape;6809;p37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10" name="Google Shape;6810;p37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6811" name="Google Shape;6811;p37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2" name="Google Shape;6812;p37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13" name="Google Shape;6813;p37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6814" name="Google Shape;6814;p37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5" name="Google Shape;6815;p37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16" name="Google Shape;6816;p37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6817" name="Google Shape;6817;p37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8" name="Google Shape;6818;p37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19" name="Google Shape;6819;p37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6820" name="Google Shape;6820;p37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1" name="Google Shape;6821;p37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22" name="Google Shape;6822;p37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6823" name="Google Shape;6823;p37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4" name="Google Shape;6824;p37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25" name="Google Shape;6825;p37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6826" name="Google Shape;6826;p37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7" name="Google Shape;6827;p37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28" name="Google Shape;6828;p37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6829" name="Google Shape;6829;p37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0" name="Google Shape;6830;p37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31" name="Google Shape;6831;p37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6832" name="Google Shape;6832;p37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3" name="Google Shape;6833;p37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34" name="Google Shape;6834;p37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6835" name="Google Shape;6835;p37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6" name="Google Shape;6836;p37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837" name="Google Shape;6837;p37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37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839" name="Google Shape;6839;p37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6840" name="Google Shape;6840;p37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1" name="Google Shape;6841;p37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42" name="Google Shape;6842;p37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6843" name="Google Shape;6843;p37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4" name="Google Shape;6844;p37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45" name="Google Shape;6845;p37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6846" name="Google Shape;6846;p37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7" name="Google Shape;6847;p37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848" name="Google Shape;6848;p37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6849" name="Google Shape;6849;p37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6850" name="Google Shape;6850;p37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1" name="Google Shape;6851;p37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2" name="Google Shape;6852;p37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3" name="Google Shape;6853;p37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4" name="Google Shape;6854;p37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5" name="Google Shape;6855;p37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6" name="Google Shape;6856;p37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7" name="Google Shape;6857;p37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8" name="Google Shape;6858;p37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9" name="Google Shape;6859;p37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0" name="Google Shape;6860;p37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1" name="Google Shape;6861;p37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2" name="Google Shape;6862;p37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3" name="Google Shape;6863;p37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4" name="Google Shape;6864;p37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5" name="Google Shape;6865;p37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6" name="Google Shape;6866;p37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7" name="Google Shape;6867;p37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8" name="Google Shape;6868;p37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9" name="Google Shape;6869;p37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0" name="Google Shape;6870;p37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1" name="Google Shape;6871;p37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2" name="Google Shape;6872;p37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3" name="Google Shape;6873;p37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4" name="Google Shape;6874;p37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5" name="Google Shape;6875;p37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6" name="Google Shape;6876;p37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7" name="Google Shape;6877;p37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37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9" name="Google Shape;6879;p37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0" name="Google Shape;6880;p37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37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2" name="Google Shape;6882;p37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3" name="Google Shape;6883;p37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4" name="Google Shape;6884;p37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5" name="Google Shape;6885;p37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6" name="Google Shape;6886;p37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7" name="Google Shape;6887;p37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8" name="Google Shape;6888;p37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9" name="Google Shape;6889;p37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37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1" name="Google Shape;6891;p37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2" name="Google Shape;6892;p37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3" name="Google Shape;6893;p37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4" name="Google Shape;6894;p37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5" name="Google Shape;6895;p37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6" name="Google Shape;6896;p37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7" name="Google Shape;6897;p37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8" name="Google Shape;6898;p37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9" name="Google Shape;6899;p37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0" name="Google Shape;6900;p37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1" name="Google Shape;6901;p37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2" name="Google Shape;6902;p37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3" name="Google Shape;6903;p37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4" name="Google Shape;6904;p37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5" name="Google Shape;6905;p37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6" name="Google Shape;6906;p37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6907" name="Google Shape;6907;p37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8" name="Google Shape;6908;p37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9" name="Google Shape;6909;p37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6910" name="Google Shape;6910;p37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1" name="Google Shape;6911;p37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2" name="Google Shape;6912;p37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6913" name="Google Shape;6913;p37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4" name="Google Shape;6914;p37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5" name="Google Shape;6915;p37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6916" name="Google Shape;6916;p37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7" name="Google Shape;6917;p37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8" name="Google Shape;6918;p37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6919" name="Google Shape;6919;p37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0" name="Google Shape;6920;p37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1" name="Google Shape;6921;p37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6922" name="Google Shape;6922;p37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3" name="Google Shape;6923;p37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4" name="Google Shape;6924;p37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6925" name="Google Shape;6925;p37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6" name="Google Shape;6926;p37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7" name="Google Shape;6927;p37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6928" name="Google Shape;6928;p37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9" name="Google Shape;6929;p37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0" name="Google Shape;6930;p37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6931" name="Google Shape;6931;p37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2" name="Google Shape;6932;p37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3" name="Google Shape;6933;p37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6934" name="Google Shape;6934;p37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5" name="Google Shape;6935;p37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6" name="Google Shape;6936;p37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6937" name="Google Shape;6937;p37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8" name="Google Shape;6938;p37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939" name="Google Shape;6939;p37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37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41" name="Google Shape;6941;p37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6942" name="Google Shape;6942;p37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3" name="Google Shape;6943;p37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4" name="Google Shape;6944;p37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6945" name="Google Shape;6945;p37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6" name="Google Shape;6946;p37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7" name="Google Shape;6947;p37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6948" name="Google Shape;6948;p37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9" name="Google Shape;6949;p37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0" name="Google Shape;6950;p37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6951" name="Google Shape;6951;p37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2" name="Google Shape;6952;p37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3" name="Google Shape;6953;p37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6954" name="Google Shape;6954;p37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5" name="Google Shape;6955;p37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6" name="Google Shape;6956;p37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6957" name="Google Shape;6957;p37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8" name="Google Shape;6958;p37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9" name="Google Shape;6959;p37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6960" name="Google Shape;6960;p37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1" name="Google Shape;6961;p37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2" name="Google Shape;6962;p37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6963" name="Google Shape;6963;p37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4" name="Google Shape;6964;p37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5" name="Google Shape;6965;p37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6966" name="Google Shape;6966;p37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7" name="Google Shape;6967;p37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8" name="Google Shape;6968;p37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6969" name="Google Shape;6969;p37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0" name="Google Shape;6970;p37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1" name="Google Shape;6971;p37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6972" name="Google Shape;6972;p37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3" name="Google Shape;6973;p37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4" name="Google Shape;6974;p37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6975" name="Google Shape;6975;p37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6" name="Google Shape;6976;p37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7" name="Google Shape;6977;p37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6978" name="Google Shape;6978;p37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9" name="Google Shape;6979;p37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0" name="Google Shape;6980;p37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6981" name="Google Shape;6981;p37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2" name="Google Shape;6982;p37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3" name="Google Shape;6983;p37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6984" name="Google Shape;6984;p37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5" name="Google Shape;6985;p37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6" name="Google Shape;6986;p37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6987" name="Google Shape;6987;p37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8" name="Google Shape;6988;p37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9" name="Google Shape;6989;p37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6990" name="Google Shape;6990;p37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1" name="Google Shape;6991;p37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2" name="Google Shape;6992;p37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6993" name="Google Shape;6993;p37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4" name="Google Shape;6994;p37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5" name="Google Shape;6995;p37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6996" name="Google Shape;6996;p37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7" name="Google Shape;6997;p37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8" name="Google Shape;6998;p37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6999" name="Google Shape;6999;p37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0" name="Google Shape;7000;p37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1" name="Google Shape;7001;p37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7002" name="Google Shape;7002;p37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3" name="Google Shape;7003;p37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4" name="Google Shape;7004;p37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7005" name="Google Shape;7005;p37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6" name="Google Shape;7006;p37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7" name="Google Shape;7007;p37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7008" name="Google Shape;7008;p37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9" name="Google Shape;7009;p37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0" name="Google Shape;7010;p37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7011" name="Google Shape;7011;p37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2" name="Google Shape;7012;p37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3" name="Google Shape;7013;p37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7014" name="Google Shape;7014;p37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5" name="Google Shape;7015;p37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6" name="Google Shape;7016;p37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7017" name="Google Shape;7017;p37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8" name="Google Shape;7018;p37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9" name="Google Shape;7019;p37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7020" name="Google Shape;7020;p37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1" name="Google Shape;7021;p37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2" name="Google Shape;7022;p37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7023" name="Google Shape;7023;p37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4" name="Google Shape;7024;p37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5" name="Google Shape;7025;p37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7026" name="Google Shape;7026;p37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7" name="Google Shape;7027;p37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8" name="Google Shape;7028;p37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7029" name="Google Shape;7029;p37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0" name="Google Shape;7030;p37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1" name="Google Shape;7031;p37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7032" name="Google Shape;7032;p37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3" name="Google Shape;7033;p37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4" name="Google Shape;7034;p37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7035" name="Google Shape;7035;p37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6" name="Google Shape;7036;p37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7" name="Google Shape;7037;p37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7038" name="Google Shape;7038;p37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9" name="Google Shape;7039;p37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0" name="Google Shape;7040;p37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7041" name="Google Shape;7041;p37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2" name="Google Shape;7042;p37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47" name="Google Shape;7047;p38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7048" name="Google Shape;7048;p38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049" name="Google Shape;7049;p38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38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38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38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38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38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38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56" name="Google Shape;7056;p38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057" name="Google Shape;7057;p38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38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38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38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38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62" name="Google Shape;7062;p38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7063" name="Google Shape;7063;p38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064" name="Google Shape;7064;p38"/>
              <p:cNvCxnSpPr>
                <a:endCxn id="7065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66" name="Google Shape;7066;p38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67" name="Google Shape;7067;p38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68" name="Google Shape;7068;p38"/>
              <p:cNvCxnSpPr>
                <a:stCxn id="7065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069" name="Google Shape;7069;p38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070" name="Google Shape;7070;p38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071" name="Google Shape;7071;p38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72" name="Google Shape;7072;p38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8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74" name="Google Shape;7074;p38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075" name="Google Shape;7075;p38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076" name="Google Shape;7076;p38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77" name="Google Shape;7077;p38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078" name="Google Shape;7078;p38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079" name="Google Shape;7079;p38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80" name="Google Shape;7080;p38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8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1" name="Google Shape;7081;p38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082" name="Google Shape;7082;p38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083" name="Google Shape;7083;p38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84" name="Google Shape;7084;p38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7085" name="Google Shape;7085;p38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086" name="Google Shape;7086;p38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7" name="Google Shape;7087;p38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8" name="Google Shape;7088;p38"/>
              <p:cNvCxnSpPr>
                <a:stCxn id="7089" idx="6"/>
                <a:endCxn id="7090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91" name="Google Shape;7091;p38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092" name="Google Shape;7092;p38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090" name="Google Shape;7090;p38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38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4" name="Google Shape;7094;p38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095" name="Google Shape;7095;p38"/>
              <p:cNvCxnSpPr>
                <a:stCxn id="7096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097" name="Google Shape;7097;p38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38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8" name="Google Shape;7098;p38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099" name="Google Shape;7099;p38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100" name="Google Shape;7100;p38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38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02" name="Google Shape;7102;p38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103" name="Google Shape;7103;p38"/>
              <p:cNvCxnSpPr>
                <a:stCxn id="7104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089" name="Google Shape;7089;p38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38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05" name="Google Shape;7105;p38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7106" name="Google Shape;7106;p38"/>
            <p:cNvCxnSpPr>
              <a:stCxn id="7107" idx="4"/>
              <a:endCxn id="7108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9" name="Google Shape;7109;p38"/>
            <p:cNvCxnSpPr>
              <a:stCxn id="7108" idx="0"/>
              <a:endCxn id="7110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1" name="Google Shape;7111;p38"/>
            <p:cNvCxnSpPr>
              <a:stCxn id="7110" idx="4"/>
              <a:endCxn id="7112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3" name="Google Shape;7113;p38"/>
            <p:cNvCxnSpPr>
              <a:stCxn id="7112" idx="0"/>
              <a:endCxn id="7114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114" name="Google Shape;7114;p38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0" name="Google Shape;7110;p38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7" name="Google Shape;7107;p38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2" name="Google Shape;7112;p38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8" name="Google Shape;7108;p38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15" name="Google Shape;7115;p38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7116" name="Google Shape;7116;p38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8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8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8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8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1" name="Google Shape;7121;p38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7122" name="Google Shape;7122;p38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8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8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8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8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8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8" name="Google Shape;7128;p38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7129" name="Google Shape;7129;p38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130" name="Google Shape;7130;p38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131" name="Google Shape;7131;p38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132" name="Google Shape;7132;p38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133" name="Google Shape;7133;p38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134" name="Google Shape;7134;p38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38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38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7" name="Google Shape;7137;p38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7138" name="Google Shape;7138;p38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8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8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141" name="Google Shape;7141;p38"/>
            <p:cNvCxnSpPr>
              <a:stCxn id="7138" idx="6"/>
              <a:endCxn id="7139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2" name="Google Shape;7142;p38"/>
            <p:cNvCxnSpPr>
              <a:stCxn id="7139" idx="4"/>
              <a:endCxn id="7143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4" name="Google Shape;7144;p38"/>
            <p:cNvCxnSpPr>
              <a:stCxn id="7143" idx="6"/>
              <a:endCxn id="7140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5" name="Google Shape;7145;p38"/>
            <p:cNvCxnSpPr>
              <a:stCxn id="7140" idx="4"/>
              <a:endCxn id="7146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143" name="Google Shape;7143;p38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8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8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148" name="Google Shape;7148;p38"/>
            <p:cNvCxnSpPr>
              <a:endCxn id="7147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149" name="Google Shape;7149;p38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7150" name="Google Shape;7150;p38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8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8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8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8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5" name="Google Shape;7155;p38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7156" name="Google Shape;7156;p38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8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8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8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8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161" name="Google Shape;7161;p38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62" name="Google Shape;7162;p38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63" name="Google Shape;7163;p38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64" name="Google Shape;7164;p38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165" name="Google Shape;7165;p38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7166" name="Google Shape;7166;p38"/>
            <p:cNvCxnSpPr>
              <a:stCxn id="7167" idx="2"/>
              <a:endCxn id="7168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69" name="Google Shape;7169;p38"/>
            <p:cNvCxnSpPr>
              <a:stCxn id="7170" idx="0"/>
              <a:endCxn id="7167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1" name="Google Shape;7171;p38"/>
            <p:cNvCxnSpPr>
              <a:stCxn id="7170" idx="2"/>
              <a:endCxn id="7172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3" name="Google Shape;7173;p38"/>
            <p:cNvCxnSpPr>
              <a:stCxn id="7174" idx="0"/>
              <a:endCxn id="7170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5" name="Google Shape;7175;p38"/>
            <p:cNvCxnSpPr>
              <a:stCxn id="7168" idx="2"/>
              <a:endCxn id="7176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177" name="Google Shape;7177;p38"/>
            <p:cNvCxnSpPr>
              <a:stCxn id="7178" idx="0"/>
              <a:endCxn id="7168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74" name="Google Shape;7174;p38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172" name="Google Shape;7172;p38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178" name="Google Shape;7178;p38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176" name="Google Shape;7176;p38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168" name="Google Shape;7168;p38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170" name="Google Shape;7170;p38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167" name="Google Shape;7167;p38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179" name="Google Shape;7179;p38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7180" name="Google Shape;7180;p38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181" name="Google Shape;7181;p38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182" name="Google Shape;7182;p38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183" name="Google Shape;7183;p38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184" name="Google Shape;7184;p38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185" name="Google Shape;7185;p38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186" name="Google Shape;7186;p38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87" name="Google Shape;7187;p38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188" name="Google Shape;7188;p38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189" name="Google Shape;7189;p38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190" name="Google Shape;7190;p38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191" name="Google Shape;7191;p38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92" name="Google Shape;7192;p38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193" name="Google Shape;7193;p38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194" name="Google Shape;7194;p38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195" name="Google Shape;7195;p38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196" name="Google Shape;7196;p38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97" name="Google Shape;7197;p38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198" name="Google Shape;7198;p38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199" name="Google Shape;7199;p38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200" name="Google Shape;7200;p38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201" name="Google Shape;7201;p38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02" name="Google Shape;7202;p38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7203" name="Google Shape;7203;p38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204" name="Google Shape;7204;p38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38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38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07" name="Google Shape;7207;p38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208" name="Google Shape;7208;p38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38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38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1" name="Google Shape;7211;p38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212" name="Google Shape;7212;p38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38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38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5" name="Google Shape;7215;p38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216" name="Google Shape;7216;p38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38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38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19" name="Google Shape;7219;p38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7220" name="Google Shape;7220;p38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8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8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8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8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8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8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8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8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8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0" name="Google Shape;7230;p38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7231" name="Google Shape;7231;p38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8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8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8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8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8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8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8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8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8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8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8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8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8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8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8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8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8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8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8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8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8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8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8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8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56" name="Google Shape;7256;p38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257" name="Google Shape;7257;p38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38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38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38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38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38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38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38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38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38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38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38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38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38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38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38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38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38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38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38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277" name="Google Shape;7277;p38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8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8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8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8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8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8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8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8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8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8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8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8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8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1" name="Google Shape;7291;p38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7292" name="Google Shape;7292;p38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8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8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8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8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8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8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8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8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8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8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8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8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8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8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8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8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8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8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8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8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8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8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8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8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8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8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8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8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8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8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8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4" name="Google Shape;7324;p38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7325" name="Google Shape;7325;p38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326" name="Google Shape;7326;p38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8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8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8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8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1" name="Google Shape;7331;p38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7332" name="Google Shape;7332;p38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333" name="Google Shape;7333;p38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334" name="Google Shape;7334;p38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335" name="Google Shape;7335;p38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6" name="Google Shape;7336;p38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7" name="Google Shape;7337;p38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8" name="Google Shape;7338;p38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9" name="Google Shape;7339;p38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0" name="Google Shape;7340;p38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1" name="Google Shape;7341;p38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2" name="Google Shape;7342;p38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343" name="Google Shape;7343;p38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344" name="Google Shape;7344;p38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7345" name="Google Shape;7345;p38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346" name="Google Shape;7346;p38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347" name="Google Shape;7347;p38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348" name="Google Shape;7348;p38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9" name="Google Shape;7349;p38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350" name="Google Shape;7350;p38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351" name="Google Shape;7351;p38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52" name="Google Shape;7352;p38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353" name="Google Shape;7353;p38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354" name="Google Shape;7354;p38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355" name="Google Shape;7355;p38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356" name="Google Shape;7356;p38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357" name="Google Shape;7357;p38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358" name="Google Shape;7358;p38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359" name="Google Shape;7359;p38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360" name="Google Shape;7360;p38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361" name="Google Shape;7361;p38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362" name="Google Shape;7362;p38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363" name="Google Shape;7363;p38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364" name="Google Shape;7364;p38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365" name="Google Shape;7365;p38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366" name="Google Shape;7366;p38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367" name="Google Shape;7367;p38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368" name="Google Shape;7368;p38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7369" name="Google Shape;7369;p38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370" name="Google Shape;7370;p38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1" name="Google Shape;7371;p38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2" name="Google Shape;7372;p38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3" name="Google Shape;7373;p38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4" name="Google Shape;7374;p38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5" name="Google Shape;7375;p38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76" name="Google Shape;7376;p38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377" name="Google Shape;7377;p38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78" name="Google Shape;7378;p38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379" name="Google Shape;7379;p38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380" name="Google Shape;7380;p38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1" name="Google Shape;7381;p38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2" name="Google Shape;7382;p38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3" name="Google Shape;7383;p38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4" name="Google Shape;7384;p38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5" name="Google Shape;7385;p38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86" name="Google Shape;7386;p38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387" name="Google Shape;7387;p38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8" name="Google Shape;7388;p38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89" name="Google Shape;7389;p38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390" name="Google Shape;7390;p38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91" name="Google Shape;7391;p38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392" name="Google Shape;7392;p38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393" name="Google Shape;7393;p38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4" name="Google Shape;7394;p38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5" name="Google Shape;7395;p38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6" name="Google Shape;7396;p38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7" name="Google Shape;7397;p38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8" name="Google Shape;7398;p38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99" name="Google Shape;7399;p38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400" name="Google Shape;7400;p38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1" name="Google Shape;7401;p38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402" name="Google Shape;7402;p38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7403" name="Google Shape;7403;p38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8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8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8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8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408" name="Google Shape;7408;p38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409" name="Google Shape;7409;p38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7410" name="Google Shape;7410;p38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11" name="Google Shape;7411;p38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12" name="Google Shape;7412;p38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13" name="Google Shape;7413;p38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14" name="Google Shape;7414;p38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415" name="Google Shape;7415;p38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7416" name="Google Shape;7416;p38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417" name="Google Shape;7417;p38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38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9" name="Google Shape;7419;p38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20" name="Google Shape;7420;p38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421" name="Google Shape;7421;p38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422" name="Google Shape;7422;p38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423" name="Google Shape;7423;p38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4" name="Google Shape;7424;p38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5" name="Google Shape;7425;p38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26" name="Google Shape;7426;p38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427" name="Google Shape;7427;p38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28" name="Google Shape;7428;p38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429" name="Google Shape;7429;p38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430" name="Google Shape;7430;p38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431" name="Google Shape;7431;p38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2" name="Google Shape;7432;p38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3" name="Google Shape;7433;p38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34" name="Google Shape;7434;p38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435" name="Google Shape;7435;p38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36" name="Google Shape;7436;p38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437" name="Google Shape;7437;p38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438" name="Google Shape;7438;p38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439" name="Google Shape;7439;p38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0" name="Google Shape;7440;p38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1" name="Google Shape;7441;p38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42" name="Google Shape;7442;p38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443" name="Google Shape;7443;p38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4" name="Google Shape;7444;p38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445" name="Google Shape;7445;p38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446" name="Google Shape;7446;p38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447" name="Google Shape;7447;p38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448" name="Google Shape;7448;p38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49" name="Google Shape;7449;p38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0" name="Google Shape;7450;p38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51" name="Google Shape;7451;p38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452" name="Google Shape;7452;p38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3" name="Google Shape;7453;p38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454" name="Google Shape;7454;p38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455" name="Google Shape;7455;p38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456" name="Google Shape;7456;p38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7" name="Google Shape;7457;p38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58" name="Google Shape;7458;p38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59" name="Google Shape;7459;p38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460" name="Google Shape;7460;p38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1" name="Google Shape;7461;p38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462" name="Google Shape;7462;p38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463" name="Google Shape;7463;p38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464" name="Google Shape;7464;p38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5" name="Google Shape;7465;p38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6" name="Google Shape;7466;p38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67" name="Google Shape;7467;p38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468" name="Google Shape;7468;p38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69" name="Google Shape;7469;p38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4" name="Google Shape;7474;p39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7475" name="Google Shape;7475;p39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476" name="Google Shape;7476;p39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477" name="Google Shape;7477;p39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478" name="Google Shape;7478;p39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479" name="Google Shape;7479;p39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480" name="Google Shape;7480;p39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481" name="Google Shape;7481;p39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482" name="Google Shape;7482;p39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483" name="Google Shape;7483;p39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484" name="Google Shape;7484;p39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485" name="Google Shape;7485;p39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39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39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39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39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39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39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39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39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39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5" name="Google Shape;7495;p39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6" name="Google Shape;7496;p39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39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8" name="Google Shape;7498;p39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39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39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39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39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39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39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505" name="Google Shape;7505;p39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{28792EFE-CB47-416B-B591-38D65571F37E}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506" name="Google Shape;7506;p39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7507" name="Google Shape;7507;p39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508" name="Google Shape;7508;p39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9" name="Google Shape;7509;p39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0" name="Google Shape;7510;p39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1" name="Google Shape;7511;p39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39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39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39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5" name="Google Shape;7515;p39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6" name="Google Shape;7516;p39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39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39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39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39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39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39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39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4" name="Google Shape;7524;p39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39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39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39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8" name="Google Shape;7528;p39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9" name="Google Shape;7529;p39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39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39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2" name="Google Shape;7532;p39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533" name="Google Shape;7533;p39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39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39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39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537" name="Google Shape;7537;p39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9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9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9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541" name="Google Shape;7541;p39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{28792EFE-CB47-416B-B591-38D65571F37E}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542" name="Google Shape;7542;p39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{28792EFE-CB47-416B-B591-38D65571F37E}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543" name="Google Shape;7543;p39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7544" name="Google Shape;7544;p39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545" name="Google Shape;7545;p39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39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39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39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39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50" name="Google Shape;7550;p39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551" name="Google Shape;7551;p39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39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39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39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39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56" name="Google Shape;7556;p39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557" name="Google Shape;7557;p39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8" name="Google Shape;7558;p39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9" name="Google Shape;7559;p39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0" name="Google Shape;7560;p39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39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62" name="Google Shape;7562;p39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563" name="Google Shape;7563;p39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39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39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39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39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68" name="Google Shape;7568;p39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569" name="Google Shape;7569;p39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39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39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39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3" name="Google Shape;7573;p39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74" name="Google Shape;7574;p39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575" name="Google Shape;7575;p39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6" name="Google Shape;7576;p39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39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8" name="Google Shape;7578;p39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9" name="Google Shape;7579;p39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580" name="Google Shape;7580;p39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{28792EFE-CB47-416B-B591-38D65571F37E}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581" name="Google Shape;7581;p39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7582" name="Google Shape;7582;p39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9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4" name="Google Shape;7584;p39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7585" name="Google Shape;7585;p39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9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7" name="Google Shape;7587;p39"/>
          <p:cNvGrpSpPr/>
          <p:nvPr/>
        </p:nvGrpSpPr>
        <p:grpSpPr>
          <a:xfrm>
            <a:off x="5891249" y="3374972"/>
            <a:ext cx="2519825" cy="1001454"/>
            <a:chOff x="1906114" y="789980"/>
            <a:chExt cx="1487676" cy="606868"/>
          </a:xfrm>
        </p:grpSpPr>
        <p:cxnSp>
          <p:nvCxnSpPr>
            <p:cNvPr id="7588" name="Google Shape;7588;p39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9" name="Google Shape;7589;p39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0" name="Google Shape;7590;p39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91" name="Google Shape;7591;p39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592" name="Google Shape;7592;p39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593" name="Google Shape;7593;p39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594" name="Google Shape;7594;p39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595" name="Google Shape;7595;p39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9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9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9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9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9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9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602" name="Google Shape;7602;p39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603" name="Google Shape;7603;p39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604" name="Google Shape;7604;p39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5" name="Google Shape;7605;p39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7606" name="Google Shape;7606;p39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07" name="Google Shape;7607;p39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08" name="Google Shape;7608;p39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09" name="Google Shape;7609;p39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10" name="Google Shape;7610;p39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11" name="Google Shape;7611;p39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12" name="Google Shape;7612;p39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13" name="Google Shape;7613;p39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14" name="Google Shape;7614;p39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15" name="Google Shape;7615;p39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16" name="Google Shape;7616;p39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17" name="Google Shape;7617;p39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18" name="Google Shape;7618;p39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619" name="Google Shape;7619;p39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7620" name="Google Shape;7620;p39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7621" name="Google Shape;7621;p39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622" name="Google Shape;7622;p39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623" name="Google Shape;7623;p39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624" name="Google Shape;7624;p39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625" name="Google Shape;7625;p39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626" name="Google Shape;7626;p39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627" name="Google Shape;7627;p39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628" name="Google Shape;7628;p39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629" name="Google Shape;7629;p39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630" name="Google Shape;7630;p39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631" name="Google Shape;7631;p39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632" name="Google Shape;7632;p39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37" name="Google Shape;7637;p40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7638" name="Google Shape;7638;p40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39" name="Google Shape;7639;p40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7640" name="Google Shape;7640;p40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Lt"/>
                  <a:ea typeface="Roboto Lt"/>
                  <a:cs typeface="Roboto Lt"/>
                  <a:sym typeface="Roboto Medium"/>
                </a:endParaRPr>
              </a:p>
            </p:txBody>
          </p:sp>
          <p:sp>
            <p:nvSpPr>
              <p:cNvPr id="7641" name="Google Shape;7641;p40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42" name="Google Shape;7642;p40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7643" name="Google Shape;7643;p40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Lt"/>
                  <a:ea typeface="Roboto Lt"/>
                  <a:cs typeface="Roboto Lt"/>
                  <a:sym typeface="Roboto Medium"/>
                </a:endParaRPr>
              </a:p>
            </p:txBody>
          </p:sp>
          <p:sp>
            <p:nvSpPr>
              <p:cNvPr id="7644" name="Google Shape;7644;p40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45" name="Google Shape;7645;p40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7646" name="Google Shape;7646;p40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Lt"/>
                  <a:ea typeface="Roboto Lt"/>
                  <a:cs typeface="Roboto Lt"/>
                  <a:sym typeface="Roboto Medium"/>
                </a:endParaRPr>
              </a:p>
            </p:txBody>
          </p:sp>
          <p:sp>
            <p:nvSpPr>
              <p:cNvPr id="7647" name="Google Shape;7647;p40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48" name="Google Shape;7648;p40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7649" name="Google Shape;7649;p40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Lt"/>
                  <a:ea typeface="Roboto Lt"/>
                  <a:cs typeface="Roboto Lt"/>
                  <a:sym typeface="Roboto Medium"/>
                </a:endParaRPr>
              </a:p>
            </p:txBody>
          </p:sp>
          <p:sp>
            <p:nvSpPr>
              <p:cNvPr id="7650" name="Google Shape;7650;p40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1" name="Google Shape;7651;p40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7652" name="Google Shape;7652;p40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Lt"/>
                  <a:ea typeface="Roboto Lt"/>
                  <a:cs typeface="Roboto Lt"/>
                  <a:sym typeface="Roboto Medium"/>
                </a:endParaRPr>
              </a:p>
            </p:txBody>
          </p:sp>
          <p:sp>
            <p:nvSpPr>
              <p:cNvPr id="7653" name="Google Shape;7653;p40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54" name="Google Shape;7654;p40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7655" name="Google Shape;7655;p40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40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40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40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40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40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1" name="Google Shape;7661;p40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7662" name="Google Shape;7662;p40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7663" name="Google Shape;7663;p40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664" name="Google Shape;7664;p40"/>
              <p:cNvCxnSpPr>
                <a:stCxn id="7663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65" name="Google Shape;7665;p40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7666" name="Google Shape;7666;p40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667" name="Google Shape;7667;p40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68" name="Google Shape;7668;p40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7669" name="Google Shape;7669;p40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670" name="Google Shape;7670;p40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71" name="Google Shape;7671;p40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7672" name="Google Shape;7672;p40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673" name="Google Shape;7673;p40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74" name="Google Shape;7674;p40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7675" name="Google Shape;7675;p40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676" name="Google Shape;7676;p40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677" name="Google Shape;7677;p40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7678" name="Google Shape;7678;p40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40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40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40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2" name="Google Shape;7682;p40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7683" name="Google Shape;7683;p40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40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40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40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7" name="Google Shape;7687;p40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7688" name="Google Shape;7688;p40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7689" name="Google Shape;7689;p40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40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91" name="Google Shape;7691;p40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40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7693" name="Google Shape;7693;p40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40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95" name="Google Shape;7695;p40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96" name="Google Shape;7696;p40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7697" name="Google Shape;7697;p40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40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9" name="Google Shape;7699;p40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7700" name="Google Shape;7700;p40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40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02" name="Google Shape;7702;p40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3" name="Google Shape;7703;p40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04" name="Google Shape;7704;p40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7705" name="Google Shape;7705;p40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40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40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40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9" name="Google Shape;7709;p40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7710" name="Google Shape;7710;p40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40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40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40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40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5" name="Google Shape;7715;p40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7716" name="Google Shape;7716;p40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40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40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9" name="Google Shape;7719;p40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7720" name="Google Shape;7720;p40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7721" name="Google Shape;7721;p40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722" name="Google Shape;7722;p40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7723" name="Google Shape;7723;p40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7724" name="Google Shape;7724;p40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725" name="Google Shape;7725;p40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7726" name="Google Shape;7726;p40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7727" name="Google Shape;7727;p40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728" name="Google Shape;7728;p40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7729" name="Google Shape;7729;p40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7730" name="Google Shape;7730;p40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731" name="Google Shape;7731;p40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7732" name="Google Shape;7732;p40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7733" name="Google Shape;7733;p40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4" name="Google Shape;7734;p40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5" name="Google Shape;7735;p40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6" name="Google Shape;7736;p40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7" name="Google Shape;7737;p40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8" name="Google Shape;7738;p40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739" name="Google Shape;7739;p40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7740" name="Google Shape;7740;p40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7741" name="Google Shape;7741;p40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2" name="Google Shape;7742;p40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3" name="Google Shape;7743;p40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4" name="Google Shape;7744;p40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5" name="Google Shape;7745;p40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6" name="Google Shape;7746;p40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7" name="Google Shape;7747;p40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48" name="Google Shape;7748;p40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7749" name="Google Shape;7749;p40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0" name="Google Shape;7750;p40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1" name="Google Shape;7751;p40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2" name="Google Shape;7752;p40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3" name="Google Shape;7753;p40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4" name="Google Shape;7754;p40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5" name="Google Shape;7755;p40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56" name="Google Shape;7756;p40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7757" name="Google Shape;7757;p40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40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40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40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61" name="Google Shape;7761;p40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7762" name="Google Shape;7762;p40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40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40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40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66" name="Google Shape;7766;p40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7767" name="Google Shape;7767;p40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40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40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0" name="Google Shape;7770;p40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1" name="Google Shape;7771;p40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7772" name="Google Shape;7772;p40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40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40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40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6" name="Google Shape;7776;p40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7777" name="Google Shape;7777;p40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8" name="Google Shape;7778;p40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9" name="Google Shape;7779;p40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40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81" name="Google Shape;7781;p40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40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40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40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85" name="Google Shape;7785;p40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7786" name="Google Shape;7786;p40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40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40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40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90" name="Google Shape;7790;p40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7791" name="Google Shape;7791;p40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40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40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40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95" name="Google Shape;7795;p40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7796" name="Google Shape;7796;p40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40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40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40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40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40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40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40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4" name="Google Shape;7804;p40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7805" name="Google Shape;7805;p40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7806" name="Google Shape;7806;p40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40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40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09" name="Google Shape;7809;p40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7810" name="Google Shape;7810;p40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40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40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13" name="Google Shape;7813;p40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7814" name="Google Shape;7814;p40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40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40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40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40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40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20" name="Google Shape;7820;p40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7821" name="Google Shape;7821;p40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7822" name="Google Shape;7822;p40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3" name="Google Shape;7823;p40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4" name="Google Shape;7824;p40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7825" name="Google Shape;7825;p40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40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7" name="Google Shape;7827;p40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7828" name="Google Shape;7828;p40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40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0" name="Google Shape;7830;p40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7831" name="Google Shape;7831;p40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40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33" name="Google Shape;7833;p40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7834" name="Google Shape;7834;p40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7835" name="Google Shape;7835;p40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36" name="Google Shape;7836;p40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7837" name="Google Shape;7837;p40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838" name="Google Shape;7838;p40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7839" name="Google Shape;7839;p40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7840" name="Google Shape;7840;p40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841" name="Google Shape;7841;p40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7842" name="Google Shape;7842;p40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7843" name="Google Shape;7843;p40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844" name="Google Shape;7844;p40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7845" name="Google Shape;7845;p40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7846" name="Google Shape;7846;p40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847" name="Google Shape;7847;p40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7848" name="Google Shape;7848;p40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7849" name="Google Shape;7849;p40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850" name="Google Shape;7850;p40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7851" name="Google Shape;7851;p40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7852" name="Google Shape;7852;p40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40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54" name="Google Shape;7854;p40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7855" name="Google Shape;7855;p40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40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40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40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40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40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40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40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40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4" name="Google Shape;7864;p40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7865" name="Google Shape;7865;p40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7866" name="Google Shape;7866;p40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7867" name="Google Shape;7867;p40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8" name="Google Shape;7868;p40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7869" name="Google Shape;7869;p40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7870" name="Google Shape;7870;p40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1" name="Google Shape;7871;p40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72" name="Google Shape;7872;p40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7873" name="Google Shape;7873;p40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4" name="Google Shape;7874;p40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75" name="Google Shape;7875;p40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7876" name="Google Shape;7876;p40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7" name="Google Shape;7877;p40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8" name="Google Shape;7878;p40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40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80" name="Google Shape;7880;p40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7881" name="Google Shape;7881;p40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40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40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40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40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40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87" name="Google Shape;7887;p40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7888" name="Google Shape;7888;p40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40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40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40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40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40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94" name="Google Shape;7894;p40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7895" name="Google Shape;7895;p40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6" name="Google Shape;7896;p40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7" name="Google Shape;7897;p40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8" name="Google Shape;7898;p40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9" name="Google Shape;7899;p40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0" name="Google Shape;7900;p40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1" name="Google Shape;7901;p40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902" name="Google Shape;7902;p40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7903" name="Google Shape;7903;p40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40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40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40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40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40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40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40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40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40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40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40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40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6" name="Google Shape;7916;p40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7917" name="Google Shape;7917;p40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40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40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40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40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40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40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40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5" name="Google Shape;7925;p40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7926" name="Google Shape;7926;p40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40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28" name="Google Shape;7928;p40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7929" name="Google Shape;7929;p40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40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1" name="Google Shape;7931;p40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7932" name="Google Shape;7932;p40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40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4" name="Google Shape;7934;p40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7935" name="Google Shape;7935;p40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40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7" name="Google Shape;7937;p40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7938" name="Google Shape;7938;p40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9" name="Google Shape;7939;p40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40" name="Google Shape;7940;p40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7941" name="Google Shape;7941;p40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40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40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40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40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40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40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40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40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40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40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40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3" name="Google Shape;7953;p40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7954" name="Google Shape;7954;p40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7955" name="Google Shape;7955;p40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40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40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40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40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40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40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40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40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40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40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40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40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40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40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40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40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40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40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40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40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40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40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40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40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40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40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2" name="Google Shape;7982;p40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7983" name="Google Shape;7983;p40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40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40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40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40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88" name="Google Shape;7988;p40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7989" name="Google Shape;7989;p40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7990" name="Google Shape;7990;p40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991" name="Google Shape;7991;p40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92" name="Google Shape;7992;p40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7993" name="Google Shape;7993;p40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994" name="Google Shape;7994;p40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95" name="Google Shape;7995;p40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7996" name="Google Shape;7996;p40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997" name="Google Shape;7997;p40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98" name="Google Shape;7998;p40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7999" name="Google Shape;7999;p40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000" name="Google Shape;8000;p40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01" name="Google Shape;8001;p40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2" name="Google Shape;8002;p40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8003" name="Google Shape;8003;p40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004" name="Google Shape;8004;p40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40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40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07" name="Google Shape;8007;p40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008" name="Google Shape;8008;p40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40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40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11" name="Google Shape;8011;p40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8012" name="Google Shape;8012;p40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40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4" name="Google Shape;8014;p40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8015" name="Google Shape;8015;p40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016" name="Google Shape;8016;p40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40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8" name="Google Shape;8018;p40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019" name="Google Shape;8019;p40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40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21" name="Google Shape;8021;p40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022" name="Google Shape;8022;p40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40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24" name="Google Shape;8024;p40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025" name="Google Shape;8025;p40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40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27" name="Google Shape;8027;p40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8" name="Google Shape;8028;p40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8029" name="Google Shape;8029;p40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40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40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40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40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40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9" name="Google Shape;8039;p41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8040" name="Google Shape;8040;p41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041" name="Google Shape;8041;p41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41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41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41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41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41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41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41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41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41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1" name="Google Shape;8051;p41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052" name="Google Shape;8052;p41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41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41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41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41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41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41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41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41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41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62" name="Google Shape;8062;p41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063" name="Google Shape;8063;p41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41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41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41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41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41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41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41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41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41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3" name="Google Shape;8073;p41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074" name="Google Shape;8074;p41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41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41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41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41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41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41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41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41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41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84" name="Google Shape;8084;p41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085" name="Google Shape;8085;p41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41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41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41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41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41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41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41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41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41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95" name="Google Shape;8095;p41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096" name="Google Shape;8096;p41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41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41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41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41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41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41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41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41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41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06" name="Google Shape;8106;p41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107" name="Google Shape;8107;p41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41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41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41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41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41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41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41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41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41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17" name="Google Shape;8117;p41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118" name="Google Shape;8118;p41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41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41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41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41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41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41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41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41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41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28" name="Google Shape;8128;p41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129" name="Google Shape;8129;p41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41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41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41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41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41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41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41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41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41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9" name="Google Shape;8139;p41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140" name="Google Shape;8140;p41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41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41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41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41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41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41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41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41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41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50" name="Google Shape;8150;p41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8151" name="Google Shape;8151;p41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152" name="Google Shape;8152;p41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41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41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41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41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57" name="Google Shape;8157;p41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158" name="Google Shape;8158;p41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41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41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41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41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3" name="Google Shape;8163;p41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164" name="Google Shape;8164;p41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41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41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41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41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9" name="Google Shape;8169;p41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170" name="Google Shape;8170;p41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41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41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41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41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75" name="Google Shape;8175;p41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8176" name="Google Shape;8176;p41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41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41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41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41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41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41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41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41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41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41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41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41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41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41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41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41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41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4" name="Google Shape;8194;p41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8195" name="Google Shape;8195;p41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41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7" name="Google Shape;8197;p41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8198" name="Google Shape;8198;p41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41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0" name="Google Shape;8200;p41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8201" name="Google Shape;8201;p41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41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41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41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41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41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41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41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9" name="Google Shape;8209;p41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8210" name="Google Shape;8210;p41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41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41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41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41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5" name="Google Shape;8215;p41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8216" name="Google Shape;8216;p41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41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41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41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41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1" name="Google Shape;8221;p41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8222" name="Google Shape;8222;p41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223" name="Google Shape;8223;p41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41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41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226" name="Google Shape;8226;p41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41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41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229" name="Google Shape;8229;p41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41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41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232" name="Google Shape;8232;p41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41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4" name="Google Shape;8234;p41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235" name="Google Shape;8235;p41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41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7" name="Google Shape;8237;p41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8238" name="Google Shape;8238;p41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239" name="Google Shape;8239;p41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40" name="Google Shape;8240;p41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241" name="Google Shape;8241;p41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242" name="Google Shape;8242;p41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43" name="Google Shape;8243;p41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244" name="Google Shape;8244;p41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8245" name="Google Shape;8245;p41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246" name="Google Shape;8246;p41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247" name="Google Shape;8247;p41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248" name="Google Shape;8248;p41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249" name="Google Shape;8249;p41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8250" name="Google Shape;8250;p41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41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41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41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41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41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41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41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41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41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41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41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41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3" name="Google Shape;8263;p41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8264" name="Google Shape;8264;p41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265" name="Google Shape;8265;p41"/>
            <p:cNvCxnSpPr>
              <a:stCxn id="8264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266" name="Google Shape;8266;p41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267" name="Google Shape;8267;p41"/>
            <p:cNvCxnSpPr>
              <a:endCxn id="8266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268" name="Google Shape;8268;p41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269" name="Google Shape;8269;p41"/>
            <p:cNvCxnSpPr>
              <a:stCxn id="8268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270" name="Google Shape;8270;p41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271" name="Google Shape;8271;p41"/>
            <p:cNvCxnSpPr>
              <a:endCxn id="8270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272" name="Google Shape;8272;p41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8273" name="Google Shape;8273;p41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41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41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41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7" name="Google Shape;8277;p41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8278" name="Google Shape;8278;p41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279" name="Google Shape;8279;p41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41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41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41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41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41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41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86" name="Google Shape;8286;p41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287" name="Google Shape;8287;p41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8" name="Google Shape;8288;p41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41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41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41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41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41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94" name="Google Shape;8294;p41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295" name="Google Shape;8295;p41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41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41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41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41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41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41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02" name="Google Shape;8302;p41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303" name="Google Shape;8303;p41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41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41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41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41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41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41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0" name="Google Shape;8310;p41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311" name="Google Shape;8311;p41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41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41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41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41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41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41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8" name="Google Shape;8318;p41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319" name="Google Shape;8319;p41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320" name="Google Shape;8320;p41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321" name="Google Shape;8321;p41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322" name="Google Shape;8322;p41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41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41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41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41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41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41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29" name="Google Shape;8329;p41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330" name="Google Shape;8330;p41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41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41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41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41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41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41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37" name="Google Shape;8337;p41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8338" name="Google Shape;8338;p41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41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41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41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342" name="Google Shape;8342;p41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343" name="Google Shape;8343;p41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344" name="Google Shape;8344;p41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345" name="Google Shape;8345;p41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346" name="Google Shape;8346;p41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7" name="Google Shape;8347;p41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8348" name="Google Shape;8348;p41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41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41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41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41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41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41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41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6" name="Google Shape;8356;p41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8357" name="Google Shape;8357;p41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358" name="Google Shape;8358;p41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359" name="Google Shape;8359;p41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0" name="Google Shape;8360;p41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1" name="Google Shape;8361;p41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362" name="Google Shape;8362;p41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363" name="Google Shape;8363;p41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364" name="Google Shape;8364;p41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365" name="Google Shape;8365;p41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366" name="Google Shape;8366;p41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7" name="Google Shape;8367;p41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8" name="Google Shape;8368;p41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369" name="Google Shape;8369;p41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370" name="Google Shape;8370;p41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371" name="Google Shape;8371;p41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372" name="Google Shape;8372;p41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373" name="Google Shape;8373;p41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4" name="Google Shape;8374;p41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5" name="Google Shape;8375;p41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376" name="Google Shape;8376;p41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377" name="Google Shape;8377;p41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378" name="Google Shape;8378;p41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379" name="Google Shape;8379;p41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380" name="Google Shape;8380;p41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1" name="Google Shape;8381;p41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2" name="Google Shape;8382;p41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383" name="Google Shape;8383;p41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384" name="Google Shape;8384;p41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385" name="Google Shape;8385;p41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8386" name="Google Shape;8386;p41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387" name="Google Shape;8387;p41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88" name="Google Shape;8388;p41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389" name="Google Shape;8389;p41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390" name="Google Shape;8390;p41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391" name="Google Shape;8391;p41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392" name="Google Shape;8392;p41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93" name="Google Shape;8393;p41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394" name="Google Shape;8394;p41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395" name="Google Shape;8395;p41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396" name="Google Shape;8396;p41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397" name="Google Shape;8397;p41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98" name="Google Shape;8398;p41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399" name="Google Shape;8399;p41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400" name="Google Shape;8400;p41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401" name="Google Shape;8401;p41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402" name="Google Shape;8402;p41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403" name="Google Shape;8403;p41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404" name="Google Shape;8404;p41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405" name="Google Shape;8405;p41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25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281755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0">
              <a:latin typeface="Source Sans Pro Black"/>
              <a:ea typeface="Source Sans Pro Black"/>
              <a:cs typeface="Source Sans Pro Black"/>
              <a:sym typeface="Source Sans Pro Black"/>
            </a:endParaRPr>
          </a:p>
        </p:txBody>
      </p:sp>
      <p:sp>
        <p:nvSpPr>
          <p:cNvPr id="124" name="Google Shape;124;p25"/>
          <p:cNvSpPr txBox="1">
            <a:spLocks noGrp="1"/>
          </p:cNvSpPr>
          <p:nvPr>
            <p:ph type="title"/>
          </p:nvPr>
        </p:nvSpPr>
        <p:spPr>
          <a:xfrm>
            <a:off x="720000" y="1642175"/>
            <a:ext cx="3589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0"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25" name="Google Shape;125;p25"/>
          <p:cNvSpPr txBox="1">
            <a:spLocks noGrp="1"/>
          </p:cNvSpPr>
          <p:nvPr>
            <p:ph type="subTitle" idx="1"/>
          </p:nvPr>
        </p:nvSpPr>
        <p:spPr>
          <a:xfrm>
            <a:off x="1077530" y="2228700"/>
            <a:ext cx="287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25"/>
          <p:cNvSpPr txBox="1">
            <a:spLocks noGrp="1"/>
          </p:cNvSpPr>
          <p:nvPr>
            <p:ph type="title"/>
          </p:nvPr>
        </p:nvSpPr>
        <p:spPr>
          <a:xfrm>
            <a:off x="4769925" y="1642175"/>
            <a:ext cx="3589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0"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27" name="Google Shape;127;p25"/>
          <p:cNvSpPr txBox="1">
            <a:spLocks noGrp="1"/>
          </p:cNvSpPr>
          <p:nvPr>
            <p:ph type="subTitle" idx="1"/>
          </p:nvPr>
        </p:nvSpPr>
        <p:spPr>
          <a:xfrm>
            <a:off x="5127455" y="2228700"/>
            <a:ext cx="287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28;p25"/>
          <p:cNvSpPr txBox="1">
            <a:spLocks noGrp="1"/>
          </p:cNvSpPr>
          <p:nvPr>
            <p:ph type="title"/>
          </p:nvPr>
        </p:nvSpPr>
        <p:spPr>
          <a:xfrm>
            <a:off x="720000" y="3245450"/>
            <a:ext cx="3589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0"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29" name="Google Shape;129;p25"/>
          <p:cNvSpPr txBox="1">
            <a:spLocks noGrp="1"/>
          </p:cNvSpPr>
          <p:nvPr>
            <p:ph type="subTitle" idx="1"/>
          </p:nvPr>
        </p:nvSpPr>
        <p:spPr>
          <a:xfrm>
            <a:off x="1077530" y="3831975"/>
            <a:ext cx="287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25"/>
          <p:cNvSpPr txBox="1">
            <a:spLocks noGrp="1"/>
          </p:cNvSpPr>
          <p:nvPr>
            <p:ph type="title"/>
          </p:nvPr>
        </p:nvSpPr>
        <p:spPr>
          <a:xfrm>
            <a:off x="4769925" y="3245450"/>
            <a:ext cx="3589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0"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31" name="Google Shape;131;p25"/>
          <p:cNvSpPr txBox="1">
            <a:spLocks noGrp="1"/>
          </p:cNvSpPr>
          <p:nvPr>
            <p:ph type="subTitle" idx="1"/>
          </p:nvPr>
        </p:nvSpPr>
        <p:spPr>
          <a:xfrm>
            <a:off x="5127455" y="3831975"/>
            <a:ext cx="287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0" name="Google Shape;8410;p4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1" name="Google Shape;8411;p42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12" name="Google Shape;8412;p42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8413" name="Google Shape;8413;p42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42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42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2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2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18" name="Google Shape;8418;p42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19" name="Google Shape;8419;p42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8420" name="Google Shape;8420;p42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2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2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3" name="Google Shape;8423;p42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8424" name="Google Shape;8424;p42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2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2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2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8" name="Google Shape;8428;p42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8429" name="Google Shape;8429;p42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2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2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2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3" name="Google Shape;8433;p42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8434" name="Google Shape;8434;p42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2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2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2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2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39" name="Google Shape;8439;p42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40" name="Google Shape;8440;p42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8441" name="Google Shape;8441;p42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42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42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4" name="Google Shape;8444;p42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45" name="Google Shape;8445;p42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8446" name="Google Shape;8446;p42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42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42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42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0" name="Google Shape;8450;p42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8451" name="Google Shape;8451;p42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3" name="Google Shape;8453;p42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8454" name="Google Shape;8454;p42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6" name="Google Shape;8456;p42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8457" name="Google Shape;8457;p42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42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42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3" name="Google Shape;8463;p42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8464" name="Google Shape;8464;p42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1" name="Google Shape;8481;p42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8482" name="Google Shape;8482;p42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42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8" name="Google Shape;8488;p42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8489" name="Google Shape;8489;p42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4" name="Google Shape;8494;p42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8495" name="Google Shape;8495;p42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7" name="Google Shape;8497;p42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8498" name="Google Shape;8498;p42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1" name="Google Shape;8501;p42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8502" name="Google Shape;8502;p42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5" name="Google Shape;8505;p42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8506" name="Google Shape;8506;p42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8" name="Google Shape;8508;p42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8509" name="Google Shape;8509;p42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3" name="Google Shape;8513;p42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8514" name="Google Shape;8514;p42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6" name="Google Shape;8516;p42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8517" name="Google Shape;8517;p42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42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42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42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42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42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42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42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42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42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2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2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2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2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2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2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5" name="Google Shape;8535;p42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8536" name="Google Shape;8536;p42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2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2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2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2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2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42" name="Google Shape;8542;p42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43" name="Google Shape;8543;p42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8544" name="Google Shape;8544;p42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2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2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2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2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2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0" name="Google Shape;8550;p42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8551" name="Google Shape;8551;p42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2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2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2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42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42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7" name="Google Shape;8557;p42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8558" name="Google Shape;8558;p42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2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2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61" name="Google Shape;8561;p42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62" name="Google Shape;8562;p42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8563" name="Google Shape;8563;p42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42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42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42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42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42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69" name="Google Shape;8569;p42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70" name="Google Shape;8570;p42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8571" name="Google Shape;8571;p42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42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42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4" name="Google Shape;8574;p42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8575" name="Google Shape;8575;p42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42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2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2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2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2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2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2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42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42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42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42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42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42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42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42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42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2" name="Google Shape;8592;p42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8593" name="Google Shape;8593;p42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42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42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42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42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42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42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42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42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42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42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42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42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42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42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8608" name="Google Shape;8608;p42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42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42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42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42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42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42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42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42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7" name="Google Shape;8617;p42"/>
          <p:cNvGrpSpPr/>
          <p:nvPr/>
        </p:nvGrpSpPr>
        <p:grpSpPr>
          <a:xfrm>
            <a:off x="1953403" y="3216094"/>
            <a:ext cx="366389" cy="354481"/>
            <a:chOff x="1954741" y="3212419"/>
            <a:chExt cx="366389" cy="354481"/>
          </a:xfrm>
        </p:grpSpPr>
        <p:sp>
          <p:nvSpPr>
            <p:cNvPr id="8618" name="Google Shape;8618;p42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42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42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42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42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42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42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5" name="Google Shape;8625;p42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8626" name="Google Shape;8626;p42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42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8" name="Google Shape;8628;p42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8629" name="Google Shape;8629;p42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42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31" name="Google Shape;8631;p42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32" name="Google Shape;8632;p42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8633" name="Google Shape;8633;p42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42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42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42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42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42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42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0" name="Google Shape;8640;p42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8641" name="Google Shape;8641;p42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42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43" name="Google Shape;8643;p42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44" name="Google Shape;8644;p42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8645" name="Google Shape;8645;p42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42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7" name="Google Shape;8647;p42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8648" name="Google Shape;8648;p42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42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42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42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42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3" name="Google Shape;8653;p42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8654" name="Google Shape;8654;p42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42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42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42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42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59" name="Google Shape;8659;p42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60" name="Google Shape;8660;p42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8661" name="Google Shape;8661;p42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42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42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42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42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6" name="Google Shape;8666;p42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8667" name="Google Shape;8667;p42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42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42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42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42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2" name="Google Shape;8672;p42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8673" name="Google Shape;8673;p42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42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42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42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42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42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8679" name="Google Shape;8679;p42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42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42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2" name="Google Shape;8682;p42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8683" name="Google Shape;8683;p42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42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42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42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7" name="Google Shape;8687;p42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8688" name="Google Shape;8688;p42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42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42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42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2" name="Google Shape;8692;p42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8693" name="Google Shape;8693;p42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42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42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6" name="Google Shape;8696;p42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8697" name="Google Shape;8697;p42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42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99" name="Google Shape;8699;p42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00" name="Google Shape;8700;p42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8701" name="Google Shape;8701;p42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42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42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42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42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42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7" name="Google Shape;8707;p42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8708" name="Google Shape;8708;p42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42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0" name="Google Shape;8710;p42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8711" name="Google Shape;8711;p42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42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42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42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42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42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7" name="Google Shape;8717;p42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8718" name="Google Shape;8718;p42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42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0" name="Google Shape;8720;p42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8721" name="Google Shape;8721;p42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42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42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42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42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42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42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42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42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42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1" name="Google Shape;8731;p42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8732" name="Google Shape;8732;p42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42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42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42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6" name="Google Shape;8736;p42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8737" name="Google Shape;8737;p42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42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42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42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42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42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42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42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42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42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42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42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49" name="Google Shape;8749;p42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50" name="Google Shape;8750;p42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8751" name="Google Shape;8751;p42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42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42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42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42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42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42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8" name="Google Shape;8758;p42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8759" name="Google Shape;8759;p42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42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42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42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42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42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42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42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7" name="Google Shape;8767;p42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8768" name="Google Shape;8768;p42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42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42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42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2" name="Google Shape;8772;p42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8773" name="Google Shape;8773;p42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42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42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42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7" name="Google Shape;8777;p42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8778" name="Google Shape;8778;p42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42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42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42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42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7" name="Google Shape;8787;p43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8" name="Google Shape;8788;p43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89" name="Google Shape;8789;p43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8790" name="Google Shape;8790;p43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43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43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43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43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5" name="Google Shape;8795;p43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8796" name="Google Shape;8796;p43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43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43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43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0" name="Google Shape;8800;p43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8801" name="Google Shape;8801;p43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43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43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43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43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43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43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8" name="Google Shape;8808;p43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8809" name="Google Shape;8809;p43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43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1" name="Google Shape;8811;p43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8812" name="Google Shape;8812;p43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43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4" name="Google Shape;8814;p43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8815" name="Google Shape;8815;p43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43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7" name="Google Shape;8817;p43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18" name="Google Shape;8818;p43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8819" name="Google Shape;8819;p43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43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43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43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23" name="Google Shape;8823;p43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24" name="Google Shape;8824;p43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25" name="Google Shape;8825;p43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8826" name="Google Shape;8826;p43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43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43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43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0" name="Google Shape;8830;p43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8831" name="Google Shape;8831;p43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43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43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43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5" name="Google Shape;8835;p43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8836" name="Google Shape;8836;p43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43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43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43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43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43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43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43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43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43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6" name="Google Shape;8846;p43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8847" name="Google Shape;8847;p43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43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43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43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43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43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43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43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43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56" name="Google Shape;8856;p43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57" name="Google Shape;8857;p43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8858" name="Google Shape;8858;p43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43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43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1" name="Google Shape;8861;p43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8862" name="Google Shape;8862;p43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43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43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43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43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43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43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9" name="Google Shape;8869;p43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8870" name="Google Shape;8870;p43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43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43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43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74" name="Google Shape;8874;p43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75" name="Google Shape;8875;p43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8876" name="Google Shape;8876;p43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43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8" name="Google Shape;8878;p43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8879" name="Google Shape;8879;p43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43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43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43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43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43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5" name="Google Shape;8885;p43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8886" name="Google Shape;8886;p43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43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8" name="Google Shape;8888;p43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8889" name="Google Shape;8889;p43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43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1" name="Google Shape;8891;p43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8892" name="Google Shape;8892;p43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43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43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5" name="Google Shape;8895;p43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8896" name="Google Shape;8896;p43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43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43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43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0" name="Google Shape;8900;p43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8901" name="Google Shape;8901;p43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43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3" name="Google Shape;8903;p43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8904" name="Google Shape;8904;p43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43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43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43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43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9" name="Google Shape;8909;p43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8910" name="Google Shape;8910;p43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43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43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43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43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43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43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43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8" name="Google Shape;8918;p43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8919" name="Google Shape;8919;p43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43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43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43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43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43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43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43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43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43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43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0" name="Google Shape;8930;p43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8931" name="Google Shape;8931;p43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43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43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43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43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6" name="Google Shape;8936;p43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8937" name="Google Shape;8937;p43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43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9" name="Google Shape;8939;p43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8940" name="Google Shape;8940;p43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43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2" name="Google Shape;8942;p43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8943" name="Google Shape;8943;p43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43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43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43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7" name="Google Shape;8947;p43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8948" name="Google Shape;8948;p43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43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0" name="Google Shape;8950;p43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8951" name="Google Shape;8951;p43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43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43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4" name="Google Shape;8954;p43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8955" name="Google Shape;8955;p43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43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43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8" name="Google Shape;8958;p43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8959" name="Google Shape;8959;p43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43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61" name="Google Shape;8961;p43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2" name="Google Shape;8962;p43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3" name="Google Shape;8963;p43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64" name="Google Shape;8964;p43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8965" name="Google Shape;8965;p43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43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43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43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43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43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43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43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43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43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5" name="Google Shape;8975;p43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8976" name="Google Shape;8976;p43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43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43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43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0" name="Google Shape;8980;p43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8981" name="Google Shape;8981;p43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43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83" name="Google Shape;8983;p43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84" name="Google Shape;8984;p43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8985" name="Google Shape;8985;p43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43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43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8" name="Google Shape;8988;p43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8989" name="Google Shape;8989;p43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43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43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43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43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43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43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43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43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8" name="Google Shape;8998;p43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8999" name="Google Shape;8999;p43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43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43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43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03" name="Google Shape;9003;p43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04" name="Google Shape;9004;p43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9005" name="Google Shape;9005;p43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43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43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8" name="Google Shape;9008;p43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9009" name="Google Shape;9009;p43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43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1" name="Google Shape;9011;p43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9012" name="Google Shape;9012;p43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43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43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43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43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7" name="Google Shape;9017;p43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9018" name="Google Shape;9018;p43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43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43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43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2" name="Google Shape;9022;p43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9023" name="Google Shape;9023;p43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43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25" name="Google Shape;9025;p43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6" name="Google Shape;9026;p43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27" name="Google Shape;9027;p43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9028" name="Google Shape;9028;p43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3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3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1" name="Google Shape;9031;p43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9032" name="Google Shape;9032;p43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43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43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3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3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7" name="Google Shape;9037;p43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9038" name="Google Shape;9038;p43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3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40" name="Google Shape;9040;p43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41" name="Google Shape;9041;p43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9042" name="Google Shape;9042;p43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3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3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3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3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7" name="Google Shape;9047;p43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9048" name="Google Shape;9048;p43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3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3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3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3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3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3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3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3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3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3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3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60" name="Google Shape;9060;p43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61" name="Google Shape;9061;p43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9062" name="Google Shape;9062;p43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43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43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65" name="Google Shape;9065;p43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6" name="Google Shape;9066;p43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67" name="Google Shape;9067;p43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9068" name="Google Shape;9068;p43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43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43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71" name="Google Shape;9071;p43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2" name="Google Shape;9072;p43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9073" name="Google Shape;9073;p43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43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43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6" name="Google Shape;9076;p43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9077" name="Google Shape;9077;p43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43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43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43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81" name="Google Shape;9081;p43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82" name="Google Shape;9082;p43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9083" name="Google Shape;9083;p43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43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43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43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43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43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43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43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43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43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3" name="Google Shape;9093;p43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9094" name="Google Shape;9094;p43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43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43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43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43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9" name="Google Shape;9099;p43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9100" name="Google Shape;9100;p43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43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2" name="Google Shape;9102;p43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9103" name="Google Shape;9103;p43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43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43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43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43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43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43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43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43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43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43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43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43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16" name="Google Shape;9116;p43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17" name="Google Shape;9117;p43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9118" name="Google Shape;9118;p43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43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43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43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43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43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43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43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43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43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43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43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0" name="Google Shape;9130;p43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9131" name="Google Shape;9131;p43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43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3" name="Google Shape;9133;p43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9134" name="Google Shape;9134;p43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43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43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7" name="Google Shape;9137;p43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9138" name="Google Shape;9138;p43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43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43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43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2" name="Google Shape;9142;p43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9143" name="Google Shape;9143;p43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43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43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46" name="Google Shape;9146;p43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47" name="Google Shape;9147;p43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9148" name="Google Shape;9148;p43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43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0" name="Google Shape;9150;p43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9151" name="Google Shape;9151;p43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43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43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4" name="Google Shape;9154;p43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9155" name="Google Shape;9155;p43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43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43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43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43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43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61" name="Google Shape;9161;p43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62" name="Google Shape;9162;p43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63" name="Google Shape;9163;p43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9164" name="Google Shape;9164;p43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43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43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7" name="Google Shape;9167;p43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9168" name="Google Shape;9168;p43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43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43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1" name="Google Shape;9171;p43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9172" name="Google Shape;9172;p43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43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4" name="Google Shape;9174;p43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9175" name="Google Shape;9175;p43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43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7" name="Google Shape;9177;p43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9178" name="Google Shape;9178;p43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43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43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43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82" name="Google Shape;9182;p43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83" name="Google Shape;9183;p43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9184" name="Google Shape;9184;p43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43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6" name="Google Shape;9186;p43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9187" name="Google Shape;9187;p43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43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43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43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1" name="Google Shape;9191;p43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9192" name="Google Shape;9192;p43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43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43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5" name="Google Shape;9195;p43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9196" name="Google Shape;9196;p43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43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8" name="Google Shape;9198;p43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9199" name="Google Shape;9199;p43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43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43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43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43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43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43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06" name="Google Shape;9206;p43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07" name="Google Shape;9207;p43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08" name="Google Shape;9208;p43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9209" name="Google Shape;9209;p43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43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1" name="Google Shape;9211;p43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9212" name="Google Shape;9212;p43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43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Google Shape;9218;p44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9" name="Google Shape;9219;p44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20" name="Google Shape;9220;p44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9221" name="Google Shape;9221;p44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44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44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44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44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44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44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44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44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44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44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44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44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4" name="Google Shape;9234;p44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9235" name="Google Shape;9235;p44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44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44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44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44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0" name="Google Shape;9240;p44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9241" name="Google Shape;9241;p44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44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44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44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44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44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44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44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44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44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44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44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44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44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44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44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44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8" name="Google Shape;9258;p44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9259" name="Google Shape;9259;p44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44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44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44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3" name="Google Shape;9263;p44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9264" name="Google Shape;9264;p44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44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44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44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44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44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44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44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44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44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44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44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44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44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44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44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44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1" name="Google Shape;9281;p44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9282" name="Google Shape;9282;p44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44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44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44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44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7" name="Google Shape;9287;p44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9288" name="Google Shape;9288;p44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44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44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44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44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44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44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5" name="Google Shape;9295;p44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9296" name="Google Shape;9296;p44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44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44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44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44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44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2" name="Google Shape;9302;p44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9303" name="Google Shape;9303;p44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44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44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44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44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44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44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44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44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2" name="Google Shape;9312;p44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9313" name="Google Shape;9313;p44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44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44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44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44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8" name="Google Shape;9318;p44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9319" name="Google Shape;9319;p44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44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44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44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44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44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44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44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44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44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44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44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44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44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44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44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44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6" name="Google Shape;9336;p44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9337" name="Google Shape;9337;p44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44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44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44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44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2" name="Google Shape;9342;p44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9343" name="Google Shape;9343;p44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44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44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44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7" name="Google Shape;9347;p44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9348" name="Google Shape;9348;p44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44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44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44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2" name="Google Shape;9352;p44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9353" name="Google Shape;9353;p44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44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44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44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7" name="Google Shape;9357;p44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9358" name="Google Shape;9358;p44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44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44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44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44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44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44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44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44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44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44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44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44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44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44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44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44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5" name="Google Shape;9375;p44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9376" name="Google Shape;9376;p44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44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8" name="Google Shape;9378;p44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9379" name="Google Shape;9379;p44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44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81" name="Google Shape;9381;p44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82" name="Google Shape;9382;p44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9383" name="Google Shape;9383;p44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44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44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44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7" name="Google Shape;9387;p44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9388" name="Google Shape;9388;p44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44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44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44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44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44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44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44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44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44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44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44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44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1" name="Google Shape;9401;p44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9402" name="Google Shape;9402;p44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44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44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44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06" name="Google Shape;9406;p44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7" name="Google Shape;9407;p44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9408" name="Google Shape;9408;p44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44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44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44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44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44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44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44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44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44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44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44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44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44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44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44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44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5" name="Google Shape;9425;p44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9426" name="Google Shape;9426;p44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44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44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9" name="Google Shape;9429;p44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9430" name="Google Shape;9430;p44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44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44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33" name="Google Shape;9433;p44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34" name="Google Shape;9434;p44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9435" name="Google Shape;9435;p44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44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44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44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9" name="Google Shape;9439;p44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9440" name="Google Shape;9440;p44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44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2" name="Google Shape;9442;p44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9443" name="Google Shape;9443;p44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44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44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44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44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44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44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44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44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52" name="Google Shape;9452;p44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53" name="Google Shape;9453;p44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9454" name="Google Shape;9454;p44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44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44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44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44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9" name="Google Shape;9459;p44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9460" name="Google Shape;9460;p44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44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44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44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44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44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44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7" name="Google Shape;9467;p44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9468" name="Google Shape;9468;p44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44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44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44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44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44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44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44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44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44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44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44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44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81" name="Google Shape;9481;p44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82" name="Google Shape;9482;p44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9483" name="Google Shape;9483;p44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44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44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6" name="Google Shape;9486;p44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9487" name="Google Shape;9487;p44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44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44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44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44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44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3" name="Google Shape;9493;p44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9494" name="Google Shape;9494;p44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44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44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7" name="Google Shape;9497;p44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9498" name="Google Shape;9498;p44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44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44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44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44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44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4" name="Google Shape;9504;p44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9505" name="Google Shape;9505;p44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44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7" name="Google Shape;9507;p44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9508" name="Google Shape;9508;p44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44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44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44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2" name="Google Shape;9512;p44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9513" name="Google Shape;9513;p44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44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5" name="Google Shape;9515;p44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9516" name="Google Shape;9516;p44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44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44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44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44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44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44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3" name="Google Shape;9523;p44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9524" name="Google Shape;9524;p44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44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44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7" name="Google Shape;9527;p44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9528" name="Google Shape;9528;p44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44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44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44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44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44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44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44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44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7" name="Google Shape;9537;p44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9538" name="Google Shape;9538;p44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44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44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44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44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44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44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44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6" name="Google Shape;9546;p44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9547" name="Google Shape;9547;p44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44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44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44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44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44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44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44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44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44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44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44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44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44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44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44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3" name="Google Shape;9563;p44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9564" name="Google Shape;9564;p44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44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44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44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44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9" name="Google Shape;9569;p44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9570" name="Google Shape;9570;p44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44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44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44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44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44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44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44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44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44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44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44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44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44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44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44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44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44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44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44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0" name="Google Shape;9590;p44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9591" name="Google Shape;9591;p44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44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44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44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44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6" name="Google Shape;9596;p44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9597" name="Google Shape;9597;p44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44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44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44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44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44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44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44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44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44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44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8" name="Google Shape;9608;p44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9609" name="Google Shape;9609;p44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44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44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44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44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44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44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44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44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44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44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44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1" name="Google Shape;9621;p44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9622" name="Google Shape;9622;p44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44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44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5" name="Google Shape;9625;p44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9626" name="Google Shape;9626;p44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44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44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44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44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44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44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44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4" name="Google Shape;9634;p44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9635" name="Google Shape;9635;p44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44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44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44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39" name="Google Shape;9639;p44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40" name="Google Shape;9640;p44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9641" name="Google Shape;9641;p44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44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44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44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44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44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44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44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9" name="Google Shape;9649;p44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9650" name="Google Shape;9650;p44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44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44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3" name="Google Shape;9653;p44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9654" name="Google Shape;9654;p44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44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6" name="Google Shape;9656;p44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9657" name="Google Shape;9657;p44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44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44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44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44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2" name="Google Shape;9662;p44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9663" name="Google Shape;9663;p44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44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44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6" name="Google Shape;9666;p44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9667" name="Google Shape;9667;p44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44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44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44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44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44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44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4" name="Google Shape;9674;p44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9675" name="Google Shape;9675;p44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44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44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44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9" name="Google Shape;9679;p44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9680" name="Google Shape;9680;p44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44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44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44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44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44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44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44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8" name="Google Shape;9688;p44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9689" name="Google Shape;9689;p44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44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44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44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44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44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44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44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44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8" name="Google Shape;9698;p44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9699" name="Google Shape;9699;p44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44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44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44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44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44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5" name="Google Shape;9705;p44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9706" name="Google Shape;9706;p44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44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44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44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44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1" name="Google Shape;9711;p44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9712" name="Google Shape;9712;p44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44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44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44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6" name="Google Shape;9716;p44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9717" name="Google Shape;9717;p44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44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44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44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44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2" name="Google Shape;9722;p44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9723" name="Google Shape;9723;p44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44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44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44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44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8" name="Google Shape;9728;p44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9729" name="Google Shape;9729;p44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730" name="Google Shape;9730;p44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9731" name="Google Shape;9731;p44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44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44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34" name="Google Shape;9734;p44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9735" name="Google Shape;9735;p44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44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44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44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44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44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44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44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44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44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5" name="Google Shape;9745;p44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9746" name="Google Shape;9746;p44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44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44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44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44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44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44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44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44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44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44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44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44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9" name="Google Shape;9759;p44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9760" name="Google Shape;9760;p44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44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44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44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44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44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6" name="Google Shape;9766;p44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9767" name="Google Shape;9767;p44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44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44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44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44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44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3" name="Google Shape;9773;p44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9774" name="Google Shape;9774;p44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44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44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44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8" name="Google Shape;9778;p44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9779" name="Google Shape;9779;p44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44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44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44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44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44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44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44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44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44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44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0" name="Google Shape;9790;p44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9791" name="Google Shape;9791;p44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44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44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44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5" name="Google Shape;9795;p44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9796" name="Google Shape;9796;p44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44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8" name="Google Shape;9798;p44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9799" name="Google Shape;9799;p44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44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44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44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44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4" name="Google Shape;9804;p44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9805" name="Google Shape;9805;p44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44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44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08" name="Google Shape;9808;p44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09" name="Google Shape;9809;p44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9810" name="Google Shape;9810;p44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44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2" name="Google Shape;9812;p44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9813" name="Google Shape;9813;p44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44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44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44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7" name="Google Shape;9817;p44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9818" name="Google Shape;9818;p44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44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44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44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44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44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44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44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44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44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44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9" name="Google Shape;9829;p44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9830" name="Google Shape;9830;p44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44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44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44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4" name="Google Shape;9834;p44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9835" name="Google Shape;9835;p44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44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44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44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44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44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44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44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44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4" name="Google Shape;9844;p44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9845" name="Google Shape;9845;p44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44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44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44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44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44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44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44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3" name="Google Shape;9853;p44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9854" name="Google Shape;9854;p44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44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6" name="Google Shape;9856;p44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9857" name="Google Shape;9857;p44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44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44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44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1" name="Google Shape;9861;p44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9862" name="Google Shape;9862;p44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44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44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44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44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44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44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44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44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44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2" name="Google Shape;9872;p44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9873" name="Google Shape;9873;p44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44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44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44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44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8" name="Google Shape;9878;p44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9879" name="Google Shape;9879;p44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44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1" name="Google Shape;9881;p44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9882" name="Google Shape;9882;p44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44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44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44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44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44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44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9" name="Google Shape;9889;p44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9890" name="Google Shape;9890;p44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44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44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44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44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44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44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44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44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44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44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44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44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44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44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44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44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44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08" name="Google Shape;9908;p44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09" name="Google Shape;9909;p44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9910" name="Google Shape;9910;p44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44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44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44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4" name="Google Shape;9914;p44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9915" name="Google Shape;9915;p44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44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44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44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44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44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44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44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44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44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25" name="Google Shape;9925;p44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26" name="Google Shape;9926;p44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9927" name="Google Shape;9927;p44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44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9" name="Google Shape;9929;p44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9930" name="Google Shape;9930;p44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44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44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44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44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44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6" name="Google Shape;9936;p44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9937" name="Google Shape;9937;p44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44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39" name="Google Shape;9939;p44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40" name="Google Shape;9940;p44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9941" name="Google Shape;9941;p44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44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44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44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44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44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7" name="Google Shape;9947;p44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9948" name="Google Shape;9948;p44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44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44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44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44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44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44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44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44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44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44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44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44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44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44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44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44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44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6" name="Google Shape;9966;p44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67" name="Google Shape;9967;p44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9968" name="Google Shape;9968;p44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44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0" name="Google Shape;9970;p44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9971" name="Google Shape;9971;p44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44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44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44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5" name="Google Shape;9975;p44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9976" name="Google Shape;9976;p44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44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44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44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44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1" name="Google Shape;9981;p44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9982" name="Google Shape;9982;p44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44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44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44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6" name="Google Shape;9986;p44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9987" name="Google Shape;9987;p44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44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9" name="Google Shape;9989;p44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9990" name="Google Shape;9990;p44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44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44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44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44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44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44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44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44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44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44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44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44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44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44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44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44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1" name="Google Shape;10011;p45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2" name="Google Shape;10012;p45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13" name="Google Shape;10013;p45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0014" name="Google Shape;10014;p45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45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45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45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45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45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45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1" name="Google Shape;10021;p45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0022" name="Google Shape;10022;p45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45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45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5" name="Google Shape;10025;p45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0026" name="Google Shape;10026;p45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45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45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45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45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1" name="Google Shape;10031;p45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0032" name="Google Shape;10032;p45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45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4" name="Google Shape;10034;p45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0035" name="Google Shape;10035;p45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45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45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45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45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0" name="Google Shape;10040;p45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0041" name="Google Shape;10041;p45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45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45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45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45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45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45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8" name="Google Shape;10048;p45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0049" name="Google Shape;10049;p45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45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45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45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45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45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45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45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7" name="Google Shape;10057;p45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0058" name="Google Shape;10058;p45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45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45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1" name="Google Shape;10061;p45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0062" name="Google Shape;10062;p45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45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45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45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45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45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45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9" name="Google Shape;10069;p45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0070" name="Google Shape;10070;p45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45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45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45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45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45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45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77" name="Google Shape;10077;p45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78" name="Google Shape;10078;p45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0079" name="Google Shape;10079;p45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45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45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2" name="Google Shape;10082;p45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0083" name="Google Shape;10083;p45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45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45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45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45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8" name="Google Shape;10088;p45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0089" name="Google Shape;10089;p45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45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45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45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45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45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45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0096" name="Google Shape;10096;p45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45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45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45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45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45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45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3" name="Google Shape;10103;p45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0104" name="Google Shape;10104;p45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45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45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45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45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45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45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1" name="Google Shape;10111;p45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0112" name="Google Shape;10112;p45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45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45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45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45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45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8" name="Google Shape;10118;p45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0119" name="Google Shape;10119;p45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45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45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45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3" name="Google Shape;10123;p45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0124" name="Google Shape;10124;p45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45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45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45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8" name="Google Shape;10128;p45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0129" name="Google Shape;10129;p45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45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45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45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45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4" name="Google Shape;10134;p45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0135" name="Google Shape;10135;p45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45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45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45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45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45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45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2" name="Google Shape;10142;p45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0143" name="Google Shape;10143;p45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45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45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45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45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8" name="Google Shape;10148;p45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0149" name="Google Shape;10149;p45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45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45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45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45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45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5" name="Google Shape;10155;p45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0156" name="Google Shape;10156;p45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45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45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45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45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45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2" name="Google Shape;10162;p45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0163" name="Google Shape;10163;p45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45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45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45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7" name="Google Shape;10167;p45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0168" name="Google Shape;10168;p45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45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45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45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45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45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4" name="Google Shape;10174;p45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0175" name="Google Shape;10175;p45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45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45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45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9" name="Google Shape;10179;p45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0180" name="Google Shape;10180;p45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45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45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45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45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5" name="Google Shape;10185;p45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0186" name="Google Shape;10186;p45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45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45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45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0" name="Google Shape;10190;p45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0191" name="Google Shape;10191;p45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45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45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45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45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6" name="Google Shape;10196;p45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0197" name="Google Shape;10197;p45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45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45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45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45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45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45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4" name="Google Shape;10204;p45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0205" name="Google Shape;10205;p45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45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45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45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45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0" name="Google Shape;10210;p45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0211" name="Google Shape;10211;p45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45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45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45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5" name="Google Shape;10215;p45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0216" name="Google Shape;10216;p45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45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45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45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45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1" name="Google Shape;10221;p45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0222" name="Google Shape;10222;p45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45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45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45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45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7" name="Google Shape;10227;p45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0228" name="Google Shape;10228;p45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45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45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45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45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3" name="Google Shape;10233;p45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0234" name="Google Shape;10234;p45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45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45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7" name="Google Shape;10237;p45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0238" name="Google Shape;10238;p45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45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45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45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2" name="Google Shape;10242;p45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0243" name="Google Shape;10243;p45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45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45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45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45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45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9" name="Google Shape;10249;p45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0250" name="Google Shape;10250;p45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45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2" name="Google Shape;10252;p45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0253" name="Google Shape;10253;p45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45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45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45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45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45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9" name="Google Shape;10259;p45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0260" name="Google Shape;10260;p45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45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45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45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45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45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6" name="Google Shape;10266;p45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0267" name="Google Shape;10267;p45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45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45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45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45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45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45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45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45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45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7" name="Google Shape;10277;p45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0278" name="Google Shape;10278;p45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45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45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45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45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45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45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45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6" name="Google Shape;10286;p45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0287" name="Google Shape;10287;p45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45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45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45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45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45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45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45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45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45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45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45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45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45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45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45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45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45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45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45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45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45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45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0" name="Google Shape;10310;p45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0311" name="Google Shape;10311;p45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45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45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45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45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6" name="Google Shape;10316;p45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0317" name="Google Shape;10317;p45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45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45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0" name="Google Shape;10320;p45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0321" name="Google Shape;10321;p45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45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45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45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45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45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45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45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9" name="Google Shape;10329;p45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0330" name="Google Shape;10330;p45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45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45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45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45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45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45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45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8" name="Google Shape;10338;p45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0339" name="Google Shape;10339;p45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45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45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45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45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45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45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45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7" name="Google Shape;10347;p45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0348" name="Google Shape;10348;p45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45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45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45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45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45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45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45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45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45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8" name="Google Shape;10358;p45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0359" name="Google Shape;10359;p45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45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45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45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45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45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5" name="Google Shape;10365;p45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0366" name="Google Shape;10366;p45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45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45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45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45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45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2" name="Google Shape;10372;p45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0373" name="Google Shape;10373;p45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45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45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45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45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8" name="Google Shape;10378;p45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0379" name="Google Shape;10379;p45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45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45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45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45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4" name="Google Shape;10384;p45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0385" name="Google Shape;10385;p45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45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45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45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9" name="Google Shape;10389;p45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0390" name="Google Shape;10390;p45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45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45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45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45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45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6" name="Google Shape;10396;p45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0397" name="Google Shape;10397;p45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45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45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45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45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2" name="Google Shape;10402;p45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0403" name="Google Shape;10403;p45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45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45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45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45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45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45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45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45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45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45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4" name="Google Shape;10414;p45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0415" name="Google Shape;10415;p45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45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45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45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45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45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45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45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3" name="Google Shape;10423;p45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0424" name="Google Shape;10424;p45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45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45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45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45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45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45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45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45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3" name="Google Shape;10433;p45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34" name="Google Shape;10434;p45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0435" name="Google Shape;10435;p45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45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45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45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9" name="Google Shape;10439;p45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40" name="Google Shape;10440;p45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0441" name="Google Shape;10441;p45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45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45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45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45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45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45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45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9" name="Google Shape;10449;p45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0450" name="Google Shape;10450;p45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45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45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45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45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5" name="Google Shape;10455;p45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0456" name="Google Shape;10456;p45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45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45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45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45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45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2" name="Google Shape;10462;p45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0463" name="Google Shape;10463;p45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45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45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45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45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45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45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45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45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45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3" name="Google Shape;10473;p45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0474" name="Google Shape;10474;p45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45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45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45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45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45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0" name="Google Shape;10480;p45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0481" name="Google Shape;10481;p45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45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45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45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45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45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45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45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9" name="Google Shape;10489;p45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0490" name="Google Shape;10490;p45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45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45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45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45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45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45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7" name="Google Shape;10497;p45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0498" name="Google Shape;10498;p45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45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45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45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45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45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4" name="Google Shape;10504;p45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0505" name="Google Shape;10505;p45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45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45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45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45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0" name="Google Shape;10510;p45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0511" name="Google Shape;10511;p45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45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45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45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45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45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7" name="Google Shape;10517;p45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0518" name="Google Shape;10518;p45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45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45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45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45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45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45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45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6" name="Google Shape;10526;p45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0527" name="Google Shape;10527;p45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45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45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45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1" name="Google Shape;10531;p45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0532" name="Google Shape;10532;p45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45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45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45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45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7" name="Google Shape;10537;p45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0538" name="Google Shape;10538;p45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45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45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45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45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3" name="Google Shape;10543;p45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0544" name="Google Shape;10544;p45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45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45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45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45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45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45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1" name="Google Shape;10551;p45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0552" name="Google Shape;10552;p45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45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45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45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45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45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45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45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0" name="Google Shape;10560;p45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0561" name="Google Shape;10561;p45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45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45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45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45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45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45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45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9" name="Google Shape;10569;p45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0570" name="Google Shape;10570;p45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45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45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3" name="Google Shape;10573;p45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0574" name="Google Shape;10574;p45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45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45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45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8" name="Google Shape;10578;p45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0579" name="Google Shape;10579;p45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45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45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45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45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45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5" name="Google Shape;10585;p45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0586" name="Google Shape;10586;p45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45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45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45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45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45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45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3" name="Google Shape;10593;p45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0594" name="Google Shape;10594;p45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45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45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45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45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45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45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1" name="Google Shape;10601;p45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0602" name="Google Shape;10602;p45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45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45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45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45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45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8" name="Google Shape;10608;p45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0609" name="Google Shape;10609;p45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45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45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45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45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45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45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45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45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45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45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45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45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2" name="Google Shape;10622;p45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0623" name="Google Shape;10623;p45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45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45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45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7" name="Google Shape;10627;p45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0628" name="Google Shape;10628;p45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45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45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45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45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45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45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45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45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45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45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45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45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41" name="Google Shape;10641;p45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42" name="Google Shape;10642;p45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0643" name="Google Shape;10643;p45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45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45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45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45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45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45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45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45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2" name="Google Shape;10652;p45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0653" name="Google Shape;10653;p45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45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45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45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45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8" name="Google Shape;10658;p45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0659" name="Google Shape;10659;p45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45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45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45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3" name="Google Shape;10663;p45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0664" name="Google Shape;10664;p45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45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45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45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45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9" name="Google Shape;10669;p45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0670" name="Google Shape;10670;p45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45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45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45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45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45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45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45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45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45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0" name="Google Shape;10680;p45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0681" name="Google Shape;10681;p45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45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45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45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45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45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45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45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45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45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45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2" name="Google Shape;10692;p45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0693" name="Google Shape;10693;p45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45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45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45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7" name="Google Shape;10697;p45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0698" name="Google Shape;10698;p45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45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45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45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45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45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4" name="Google Shape;10704;p45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0705" name="Google Shape;10705;p45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45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45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45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9" name="Google Shape;10709;p45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0710" name="Google Shape;10710;p45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45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45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45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45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5" name="Google Shape;10715;p45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0716" name="Google Shape;10716;p45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45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45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45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45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45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2" name="Google Shape;10722;p45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0723" name="Google Shape;10723;p45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45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45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45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45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45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45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0" name="Google Shape;10730;p45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0731" name="Google Shape;10731;p45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45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45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45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5" name="Google Shape;10735;p45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0736" name="Google Shape;10736;p45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45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45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45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45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1" name="Google Shape;10741;p45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0742" name="Google Shape;10742;p45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45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45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45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45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45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" name="Google Shape;10752;p46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3" name="Google Shape;10753;p46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54" name="Google Shape;10754;p46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0755" name="Google Shape;10755;p46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46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46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46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46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46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46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46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46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46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46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46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46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46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46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46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46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46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46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46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46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46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46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46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46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46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46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46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46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4" name="Google Shape;10784;p46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0785" name="Google Shape;10785;p46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46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7" name="Google Shape;10787;p46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0788" name="Google Shape;10788;p46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46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0" name="Google Shape;10790;p46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0791" name="Google Shape;10791;p46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46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46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4" name="Google Shape;10794;p46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0795" name="Google Shape;10795;p46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46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46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46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46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0" name="Google Shape;10800;p46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0801" name="Google Shape;10801;p46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46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46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46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46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46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46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46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46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46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46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2" name="Google Shape;10812;p46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3" name="Google Shape;10813;p46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0814" name="Google Shape;10814;p46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46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6" name="Google Shape;10816;p46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7" name="Google Shape;10817;p46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0818" name="Google Shape;10818;p46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46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46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46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46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46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46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25" name="Google Shape;10825;p46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26" name="Google Shape;10826;p46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0827" name="Google Shape;10827;p46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46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46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46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1" name="Google Shape;10831;p46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0832" name="Google Shape;10832;p46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46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46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46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46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46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46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46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46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46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46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46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46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46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46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46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46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46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0" name="Google Shape;10850;p46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0851" name="Google Shape;10851;p46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46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46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46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46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46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7" name="Google Shape;10857;p46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0858" name="Google Shape;10858;p46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46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46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46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46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46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46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46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46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7" name="Google Shape;10867;p46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0868" name="Google Shape;10868;p46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46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0" name="Google Shape;10870;p46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0871" name="Google Shape;10871;p46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46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46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4" name="Google Shape;10874;p46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0875" name="Google Shape;10875;p46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46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46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46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46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0" name="Google Shape;10880;p46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0881" name="Google Shape;10881;p46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46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83" name="Google Shape;10883;p46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84" name="Google Shape;10884;p46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0885" name="Google Shape;10885;p46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46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7" name="Google Shape;10887;p46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0888" name="Google Shape;10888;p46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46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46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46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46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46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46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5" name="Google Shape;10895;p46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0896" name="Google Shape;10896;p46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46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46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46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0" name="Google Shape;10900;p46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0901" name="Google Shape;10901;p46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46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46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46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5" name="Google Shape;10905;p46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0906" name="Google Shape;10906;p46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46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46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46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0" name="Google Shape;10910;p46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0911" name="Google Shape;10911;p46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46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46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46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15" name="Google Shape;10915;p46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16" name="Google Shape;10916;p46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0917" name="Google Shape;10917;p46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46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46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46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46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46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3" name="Google Shape;10923;p46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0924" name="Google Shape;10924;p46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46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46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46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46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46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46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1" name="Google Shape;10931;p46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0932" name="Google Shape;10932;p46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46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4" name="Google Shape;10934;p46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0935" name="Google Shape;10935;p46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46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46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46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46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46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46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42" name="Google Shape;10942;p46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43" name="Google Shape;10943;p46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44" name="Google Shape;10944;p46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0945" name="Google Shape;10945;p46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46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7" name="Google Shape;10947;p46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0948" name="Google Shape;10948;p46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46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46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46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2" name="Google Shape;10952;p46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0953" name="Google Shape;10953;p46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46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46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6" name="Google Shape;10956;p46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0957" name="Google Shape;10957;p46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46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9" name="Google Shape;10959;p46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0960" name="Google Shape;10960;p46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46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46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46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46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46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46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7" name="Google Shape;10967;p46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0968" name="Google Shape;10968;p46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46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0" name="Google Shape;10970;p46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0971" name="Google Shape;10971;p46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46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46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46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46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46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46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46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46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46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46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46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46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46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85" name="Google Shape;10985;p46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86" name="Google Shape;10986;p46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0987" name="Google Shape;10987;p46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46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9" name="Google Shape;10989;p46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0990" name="Google Shape;10990;p46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46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46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3" name="Google Shape;10993;p46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0994" name="Google Shape;10994;p46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46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46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46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46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46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46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1" name="Google Shape;11001;p46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1002" name="Google Shape;11002;p46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46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46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46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46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46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8" name="Google Shape;11008;p46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1009" name="Google Shape;11009;p46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46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46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46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46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46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46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46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46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46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46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46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46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46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46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46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46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6" name="Google Shape;11026;p46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1027" name="Google Shape;11027;p46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46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46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46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46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46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46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46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46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6" name="Google Shape;11036;p46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1037" name="Google Shape;11037;p46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46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46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46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46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2" name="Google Shape;11042;p46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1043" name="Google Shape;11043;p46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46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46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46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46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46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1049" name="Google Shape;11049;p46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46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46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46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46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46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46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46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46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46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9" name="Google Shape;11059;p46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1060" name="Google Shape;11060;p46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46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2" name="Google Shape;11062;p46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1063" name="Google Shape;11063;p46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46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5" name="Google Shape;11065;p46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1066" name="Google Shape;11066;p46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46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46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46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46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46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46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46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46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46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46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46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46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46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46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46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46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46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46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46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6" name="Google Shape;11086;p46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1087" name="Google Shape;11087;p46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46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46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46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46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46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46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46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46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46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46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8" name="Google Shape;11098;p46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1099" name="Google Shape;11099;p46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46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46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46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46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4" name="Google Shape;11104;p46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1105" name="Google Shape;11105;p46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46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46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46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46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46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46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2" name="Google Shape;11112;p46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1113" name="Google Shape;11113;p46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46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46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46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46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46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19" name="Google Shape;11119;p46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20" name="Google Shape;11120;p46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21" name="Google Shape;11121;p46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1122" name="Google Shape;11122;p46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46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4" name="Google Shape;11124;p46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1125" name="Google Shape;11125;p46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46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46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46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46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46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1" name="Google Shape;11131;p46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1132" name="Google Shape;11132;p46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46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46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46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46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46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46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46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46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46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2" name="Google Shape;11142;p46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1143" name="Google Shape;11143;p46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46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46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46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46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46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46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0" name="Google Shape;11150;p46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1151" name="Google Shape;11151;p46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46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46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46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46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46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46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46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46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0" name="Google Shape;11160;p46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1161" name="Google Shape;11161;p46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46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46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46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46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46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7" name="Google Shape;11167;p46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1168" name="Google Shape;11168;p46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46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46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1" name="Google Shape;11171;p46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1172" name="Google Shape;11172;p46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46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46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46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46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46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46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46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46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46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46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46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46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46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46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7" name="Google Shape;11187;p46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1188" name="Google Shape;11188;p46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46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46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46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46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46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4" name="Google Shape;11194;p46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1195" name="Google Shape;11195;p46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46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46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46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46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46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46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2" name="Google Shape;11202;p46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1203" name="Google Shape;11203;p46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46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46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46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46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46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46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46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46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46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46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46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46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46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46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8" name="Google Shape;11218;p46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1219" name="Google Shape;11219;p46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46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46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46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46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46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5" name="Google Shape;11225;p46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1226" name="Google Shape;11226;p46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46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46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46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46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46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46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46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46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46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46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46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46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9" name="Google Shape;11239;p46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1240" name="Google Shape;11240;p46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46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46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46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46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45" name="Google Shape;11245;p46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46" name="Google Shape;11246;p46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1247" name="Google Shape;11247;p46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46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9" name="Google Shape;11249;p46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1250" name="Google Shape;11250;p46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46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2" name="Google Shape;11252;p46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1253" name="Google Shape;11253;p46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46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46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46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46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46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46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0" name="Google Shape;11260;p46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1261" name="Google Shape;11261;p46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46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46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46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46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46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46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46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46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46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46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46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46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46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46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46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46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46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46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46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46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46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46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46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85" name="Google Shape;11285;p46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86" name="Google Shape;11286;p46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1287" name="Google Shape;11287;p46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46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46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46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46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92" name="Google Shape;11292;p46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93" name="Google Shape;11293;p46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1294" name="Google Shape;11294;p46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46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46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46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46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99" name="Google Shape;11299;p46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0" name="Google Shape;11300;p46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1" name="Google Shape;11301;p46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02" name="Google Shape;11302;p46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1303" name="Google Shape;11303;p46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46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46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46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7" name="Google Shape;11307;p46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1308" name="Google Shape;11308;p46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46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46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46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46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46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46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46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46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46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8" name="Google Shape;11318;p46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1319" name="Google Shape;11319;p46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46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46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46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46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46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46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46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7" name="Google Shape;11327;p46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1328" name="Google Shape;11328;p46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46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46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46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46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3" name="Google Shape;11333;p46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1334" name="Google Shape;11334;p46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46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6" name="Google Shape;11336;p46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1337" name="Google Shape;11337;p46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46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46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46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46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46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46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46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46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46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46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46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46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46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46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46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46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46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46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46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46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46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46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46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1" name="Google Shape;11361;p46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1362" name="Google Shape;11362;p46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46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46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46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46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46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46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46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46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46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46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46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46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46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46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46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46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46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46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1" name="Google Shape;11381;p46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1382" name="Google Shape;11382;p46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46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46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5" name="Google Shape;11385;p46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1386" name="Google Shape;11386;p46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46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46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46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46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46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46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46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46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46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46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7" name="Google Shape;11397;p46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1398" name="Google Shape;11398;p46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46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0" name="Google Shape;11400;p46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1401" name="Google Shape;11401;p46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46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46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4" name="Google Shape;11404;p46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1405" name="Google Shape;11405;p46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46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46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46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46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0" name="Google Shape;11410;p46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1411" name="Google Shape;11411;p46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46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46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46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46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46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7" name="Google Shape;11417;p46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1418" name="Google Shape;11418;p46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46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46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46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46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46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46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5" name="Google Shape;11425;p46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1426" name="Google Shape;11426;p46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46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8" name="Google Shape;11428;p46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1429" name="Google Shape;11429;p46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46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46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46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46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46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46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46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46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46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46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46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5" name="Google Shape;11445;p4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446" name="Google Shape;11446;p47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1447" name="Google Shape;11447;p47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47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47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47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47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47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3" name="Google Shape;11453;p47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1454" name="Google Shape;11454;p47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47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47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47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8" name="Google Shape;11458;p47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1459" name="Google Shape;11459;p47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47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47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2" name="Google Shape;11462;p47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1463" name="Google Shape;11463;p47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47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47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6" name="Google Shape;11466;p47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1467" name="Google Shape;11467;p47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47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47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47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1" name="Google Shape;11471;p47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1472" name="Google Shape;11472;p47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47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47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47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6" name="Google Shape;11476;p47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1477" name="Google Shape;11477;p47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47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47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47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47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2" name="Google Shape;11482;p47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1483" name="Google Shape;11483;p47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47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47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47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47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47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9" name="Google Shape;11489;p47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1490" name="Google Shape;11490;p47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47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47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3" name="Google Shape;11493;p47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1494" name="Google Shape;11494;p47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47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6" name="Google Shape;11496;p47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7" name="Google Shape;11497;p47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98" name="Google Shape;11498;p47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1499" name="Google Shape;11499;p47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47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47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2" name="Google Shape;11502;p47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1503" name="Google Shape;11503;p47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47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47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06" name="Google Shape;11506;p47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07" name="Google Shape;11507;p47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1508" name="Google Shape;11508;p47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47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10" name="Google Shape;11510;p47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1" name="Google Shape;11511;p47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12" name="Google Shape;11512;p47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1513" name="Google Shape;11513;p47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47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47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6" name="Google Shape;11516;p47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1517" name="Google Shape;11517;p47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47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47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20" name="Google Shape;11520;p47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1" name="Google Shape;11521;p47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22" name="Google Shape;11522;p47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1523" name="Google Shape;11523;p47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47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47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47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47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47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9" name="Google Shape;11529;p47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1530" name="Google Shape;11530;p47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47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2" name="Google Shape;11532;p47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1533" name="Google Shape;11533;p47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47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5" name="Google Shape;11535;p47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1536" name="Google Shape;11536;p47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47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8" name="Google Shape;11538;p47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1539" name="Google Shape;11539;p47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47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1" name="Google Shape;11541;p47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1542" name="Google Shape;11542;p47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47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4" name="Google Shape;11544;p47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1545" name="Google Shape;11545;p47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47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47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47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47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0" name="Google Shape;11550;p47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1551" name="Google Shape;11551;p47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47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3" name="Google Shape;11553;p47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1554" name="Google Shape;11554;p47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47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56" name="Google Shape;11556;p47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57" name="Google Shape;11557;p47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1558" name="Google Shape;11558;p47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47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0" name="Google Shape;11560;p47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1561" name="Google Shape;11561;p47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47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47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47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5" name="Google Shape;11565;p47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1566" name="Google Shape;11566;p47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47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68" name="Google Shape;11568;p47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9" name="Google Shape;11569;p47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70" name="Google Shape;11570;p47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1571" name="Google Shape;11571;p47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47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73" name="Google Shape;11573;p47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74" name="Google Shape;11574;p47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1575" name="Google Shape;11575;p47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47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47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47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47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80" name="Google Shape;11580;p47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81" name="Google Shape;11581;p47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1582" name="Google Shape;11582;p47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47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47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5" name="Google Shape;11585;p47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1586" name="Google Shape;11586;p47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47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47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9" name="Google Shape;11589;p47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1590" name="Google Shape;11590;p47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47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47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3" name="Google Shape;11593;p47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1594" name="Google Shape;11594;p47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47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47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7" name="Google Shape;11597;p47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1598" name="Google Shape;11598;p47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47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47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47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2" name="Google Shape;11602;p47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1603" name="Google Shape;11603;p47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47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47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47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7" name="Google Shape;11607;p47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1608" name="Google Shape;11608;p47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09" name="Google Shape;11609;p47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1610" name="Google Shape;11610;p47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47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47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47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14" name="Google Shape;11614;p47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1615" name="Google Shape;11615;p47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47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47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8" name="Google Shape;11618;p47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1619" name="Google Shape;11619;p47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47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47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47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47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47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47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6" name="Google Shape;11626;p47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1627" name="Google Shape;11627;p47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47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47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47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47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2" name="Google Shape;11632;p47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1633" name="Google Shape;11633;p47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47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47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47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47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47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47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47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47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47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47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47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5" name="Google Shape;11645;p47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1646" name="Google Shape;11646;p47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47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47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47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47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47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2" name="Google Shape;11652;p47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1653" name="Google Shape;11653;p47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47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47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47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47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8" name="Google Shape;11658;p47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1659" name="Google Shape;11659;p47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47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47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47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47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47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5" name="Google Shape;11665;p47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1666" name="Google Shape;11666;p47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67" name="Google Shape;11667;p47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1668" name="Google Shape;11668;p47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47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70" name="Google Shape;11670;p47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1671" name="Google Shape;11671;p47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47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47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47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47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47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47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47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47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47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47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47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47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47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47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47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87" name="Google Shape;11687;p47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88" name="Google Shape;11688;p47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1689" name="Google Shape;11689;p47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47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47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47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47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47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47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47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47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8" name="Google Shape;11698;p47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1699" name="Google Shape;11699;p47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47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47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2" name="Google Shape;11702;p47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1703" name="Google Shape;11703;p47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47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47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6" name="Google Shape;11706;p47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1707" name="Google Shape;11707;p47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47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47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0" name="Google Shape;11710;p47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1711" name="Google Shape;11711;p47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47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47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47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47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47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47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18" name="Google Shape;11718;p47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19" name="Google Shape;11719;p47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1720" name="Google Shape;11720;p47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47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47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23" name="Google Shape;11723;p47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4" name="Google Shape;11724;p47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1725" name="Google Shape;11725;p47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47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7" name="Google Shape;11727;p47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1728" name="Google Shape;11728;p47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47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47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47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2" name="Google Shape;11732;p47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1733" name="Google Shape;11733;p47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47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47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47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47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47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47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47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47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47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7" name="Google Shape;11747;p4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8" name="Google Shape;11748;p48"/>
          <p:cNvSpPr/>
          <p:nvPr/>
        </p:nvSpPr>
        <p:spPr>
          <a:xfrm>
            <a:off x="2601855" y="38169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49" name="Google Shape;11749;p48"/>
          <p:cNvGrpSpPr/>
          <p:nvPr/>
        </p:nvGrpSpPr>
        <p:grpSpPr>
          <a:xfrm>
            <a:off x="3051327" y="3817152"/>
            <a:ext cx="346056" cy="345674"/>
            <a:chOff x="3303268" y="3817349"/>
            <a:chExt cx="346056" cy="345674"/>
          </a:xfrm>
        </p:grpSpPr>
        <p:sp>
          <p:nvSpPr>
            <p:cNvPr id="11750" name="Google Shape;11750;p48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48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48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48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4" name="Google Shape;11754;p48"/>
          <p:cNvGrpSpPr/>
          <p:nvPr/>
        </p:nvGrpSpPr>
        <p:grpSpPr>
          <a:xfrm>
            <a:off x="3500416" y="3817152"/>
            <a:ext cx="346056" cy="345674"/>
            <a:chOff x="3752358" y="3817349"/>
            <a:chExt cx="346056" cy="345674"/>
          </a:xfrm>
        </p:grpSpPr>
        <p:sp>
          <p:nvSpPr>
            <p:cNvPr id="11755" name="Google Shape;11755;p48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48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48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48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9" name="Google Shape;11759;p48"/>
          <p:cNvGrpSpPr/>
          <p:nvPr/>
        </p:nvGrpSpPr>
        <p:grpSpPr>
          <a:xfrm>
            <a:off x="4848066" y="3817152"/>
            <a:ext cx="346024" cy="345674"/>
            <a:chOff x="5100008" y="3817349"/>
            <a:chExt cx="346024" cy="345674"/>
          </a:xfrm>
        </p:grpSpPr>
        <p:sp>
          <p:nvSpPr>
            <p:cNvPr id="11760" name="Google Shape;11760;p48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48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48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3" name="Google Shape;11763;p48"/>
          <p:cNvGrpSpPr/>
          <p:nvPr/>
        </p:nvGrpSpPr>
        <p:grpSpPr>
          <a:xfrm>
            <a:off x="5746977" y="3817152"/>
            <a:ext cx="345674" cy="345674"/>
            <a:chOff x="5998919" y="3817349"/>
            <a:chExt cx="345674" cy="345674"/>
          </a:xfrm>
        </p:grpSpPr>
        <p:sp>
          <p:nvSpPr>
            <p:cNvPr id="11764" name="Google Shape;11764;p48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48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48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7" name="Google Shape;11767;p48"/>
          <p:cNvGrpSpPr/>
          <p:nvPr/>
        </p:nvGrpSpPr>
        <p:grpSpPr>
          <a:xfrm>
            <a:off x="3949506" y="3817152"/>
            <a:ext cx="346024" cy="345674"/>
            <a:chOff x="4201447" y="3817349"/>
            <a:chExt cx="346024" cy="345674"/>
          </a:xfrm>
        </p:grpSpPr>
        <p:sp>
          <p:nvSpPr>
            <p:cNvPr id="11768" name="Google Shape;11768;p48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48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0" name="Google Shape;11770;p48"/>
          <p:cNvGrpSpPr/>
          <p:nvPr/>
        </p:nvGrpSpPr>
        <p:grpSpPr>
          <a:xfrm>
            <a:off x="4398977" y="3817152"/>
            <a:ext cx="346024" cy="345674"/>
            <a:chOff x="4650919" y="3817349"/>
            <a:chExt cx="346024" cy="345674"/>
          </a:xfrm>
        </p:grpSpPr>
        <p:sp>
          <p:nvSpPr>
            <p:cNvPr id="11771" name="Google Shape;11771;p48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48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48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4" name="Google Shape;11774;p48"/>
          <p:cNvGrpSpPr/>
          <p:nvPr/>
        </p:nvGrpSpPr>
        <p:grpSpPr>
          <a:xfrm>
            <a:off x="5297920" y="3817152"/>
            <a:ext cx="345642" cy="345674"/>
            <a:chOff x="5549861" y="3817349"/>
            <a:chExt cx="345642" cy="345674"/>
          </a:xfrm>
        </p:grpSpPr>
        <p:sp>
          <p:nvSpPr>
            <p:cNvPr id="11775" name="Google Shape;11775;p48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48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48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8" name="Google Shape;11778;p48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1779" name="Google Shape;11779;p48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48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48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48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48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48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5" name="Google Shape;11785;p48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1786" name="Google Shape;11786;p48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48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48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48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48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48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2" name="Google Shape;11792;p48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1793" name="Google Shape;11793;p48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48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48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48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48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48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48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48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48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48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48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4" name="Google Shape;11804;p48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1805" name="Google Shape;11805;p48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48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48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48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48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10" name="Google Shape;11810;p48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11" name="Google Shape;11811;p48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1812" name="Google Shape;11812;p48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48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48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48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6" name="Google Shape;11816;p48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1817" name="Google Shape;11817;p48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48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48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48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48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48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48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48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48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48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48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48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48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48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1" name="Google Shape;11831;p48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1832" name="Google Shape;11832;p48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48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48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48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48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48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48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48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48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48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2" name="Google Shape;11842;p48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1843" name="Google Shape;11843;p48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48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48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48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48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48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48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48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48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48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3" name="Google Shape;11853;p48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1854" name="Google Shape;11854;p48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48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48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7" name="Google Shape;11857;p48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1858" name="Google Shape;11858;p48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48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0" name="Google Shape;11860;p48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1861" name="Google Shape;11861;p48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48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48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4" name="Google Shape;11864;p48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1865" name="Google Shape;11865;p48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48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48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48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48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0" name="Google Shape;11870;p48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1871" name="Google Shape;11871;p48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48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3" name="Google Shape;11873;p48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1874" name="Google Shape;11874;p48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48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6" name="Google Shape;11876;p48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1877" name="Google Shape;11877;p48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48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48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48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48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2" name="Google Shape;11882;p48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1883" name="Google Shape;11883;p48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48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48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6" name="Google Shape;11886;p48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1887" name="Google Shape;11887;p48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48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89" name="Google Shape;11889;p48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90" name="Google Shape;11890;p48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1891" name="Google Shape;11891;p48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48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48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4" name="Google Shape;11894;p48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1895" name="Google Shape;11895;p48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48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48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48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9" name="Google Shape;11899;p48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1900" name="Google Shape;11900;p48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48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48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48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48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5" name="Google Shape;11905;p48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06" name="Google Shape;11906;p48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1907" name="Google Shape;11907;p48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48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48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48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48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48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3" name="Google Shape;11913;p48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1914" name="Google Shape;11914;p48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48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48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48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48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48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48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48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48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48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48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5" name="Google Shape;11925;p48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1926" name="Google Shape;11926;p48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48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48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48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48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48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48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48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48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48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48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48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48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9" name="Google Shape;11939;p48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1940" name="Google Shape;11940;p48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48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48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48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4" name="Google Shape;11944;p48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1945" name="Google Shape;11945;p48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48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48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48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48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48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48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2" name="Google Shape;11952;p48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1953" name="Google Shape;11953;p48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48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48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48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48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48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9" name="Google Shape;11959;p48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1960" name="Google Shape;11960;p48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48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48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48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48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48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48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48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48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48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0" name="Google Shape;11970;p48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1971" name="Google Shape;11971;p48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48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48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48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48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48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48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48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9" name="Google Shape;11979;p48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1980" name="Google Shape;11980;p48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48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48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48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48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48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48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48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48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48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48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48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48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48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4" name="Google Shape;11994;p48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1995" name="Google Shape;11995;p48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48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48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48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48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48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48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48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3" name="Google Shape;12003;p48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2004" name="Google Shape;12004;p48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48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48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7" name="Google Shape;12007;p48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2008" name="Google Shape;12008;p48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48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48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48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48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3" name="Google Shape;12013;p48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2014" name="Google Shape;12014;p48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48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48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7" name="Google Shape;12017;p48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2018" name="Google Shape;12018;p48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48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48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48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48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48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48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48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6" name="Google Shape;12026;p48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2027" name="Google Shape;12027;p48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48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9" name="Google Shape;12029;p48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2030" name="Google Shape;12030;p48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48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48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48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48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5" name="Google Shape;12035;p48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2036" name="Google Shape;12036;p48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48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48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48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48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48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2" name="Google Shape;12042;p48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2043" name="Google Shape;12043;p48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48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48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48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48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48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48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0" name="Google Shape;12050;p48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2051" name="Google Shape;12051;p48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48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48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48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48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48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7" name="Google Shape;12057;p48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2058" name="Google Shape;12058;p48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48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48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48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48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48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48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48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48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48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48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48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0" name="Google Shape;12070;p48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2071" name="Google Shape;12071;p48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48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48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48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48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48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48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48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48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48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48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48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48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48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5" name="Google Shape;12085;p48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2086" name="Google Shape;12086;p48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48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8" name="Google Shape;12088;p48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2089" name="Google Shape;12089;p48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48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48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2" name="Google Shape;12092;p48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2093" name="Google Shape;12093;p48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48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48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48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48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8" name="Google Shape;12098;p48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2099" name="Google Shape;12099;p48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48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48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48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3" name="Google Shape;12103;p48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2104" name="Google Shape;12104;p48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48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48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48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48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48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10" name="Google Shape;12110;p48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11" name="Google Shape;12111;p48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2112" name="Google Shape;12112;p48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48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48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48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48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48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48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48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48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1" name="Google Shape;12121;p48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2122" name="Google Shape;12122;p48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48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48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48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6" name="Google Shape;12126;p48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2127" name="Google Shape;12127;p48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48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48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48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1" name="Google Shape;12131;p48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2132" name="Google Shape;12132;p48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48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48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48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48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48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48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48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0" name="Google Shape;12140;p48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2141" name="Google Shape;12141;p48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48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3" name="Google Shape;12143;p48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2144" name="Google Shape;12144;p48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48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48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48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48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48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48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48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48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3" name="Google Shape;12153;p48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2154" name="Google Shape;12154;p48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48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48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48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48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48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48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48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48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48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48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48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48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7" name="Google Shape;12167;p48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2168" name="Google Shape;12168;p48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48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48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1" name="Google Shape;12171;p48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2172" name="Google Shape;12172;p48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48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48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48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48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48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48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48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48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48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2" name="Google Shape;12182;p48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2183" name="Google Shape;12183;p48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48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5" name="Google Shape;12185;p48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2186" name="Google Shape;12186;p48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48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48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48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0" name="Google Shape;12190;p48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2191" name="Google Shape;12191;p48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48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3" name="Google Shape;12193;p48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94" name="Google Shape;12194;p48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2195" name="Google Shape;12195;p48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48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48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48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9" name="Google Shape;12199;p48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2200" name="Google Shape;12200;p48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48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48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48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48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48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48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48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48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48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48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48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48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48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48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48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48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48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48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48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48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48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48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48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48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48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6" name="Google Shape;12226;p48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2227" name="Google Shape;12227;p48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48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48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48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48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48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48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48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48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48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48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48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48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48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48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48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48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48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5" name="Google Shape;12245;p48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2246" name="Google Shape;12246;p48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48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8" name="Google Shape;12248;p48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2249" name="Google Shape;12249;p48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48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48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48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3" name="Google Shape;12253;p48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2254" name="Google Shape;12254;p48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48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48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48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48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48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48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48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48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48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48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48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48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48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48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48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48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1" name="Google Shape;12271;p48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2272" name="Google Shape;12272;p48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48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48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48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48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7" name="Google Shape;12277;p48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2278" name="Google Shape;12278;p48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48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48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48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2" name="Google Shape;12282;p48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2283" name="Google Shape;12283;p48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48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5" name="Google Shape;12285;p48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2286" name="Google Shape;12286;p48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48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48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48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48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1" name="Google Shape;12291;p48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2292" name="Google Shape;12292;p48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48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48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48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6" name="Google Shape;12296;p48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2297" name="Google Shape;12297;p48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48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48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48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48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48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48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48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48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48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48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48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48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48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48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48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48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4" name="Google Shape;12314;p48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2315" name="Google Shape;12315;p48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48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48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48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48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48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48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48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48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48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48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48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48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48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48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48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48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48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48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48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5" name="Google Shape;12335;p48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2336" name="Google Shape;12336;p48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48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48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39" name="Google Shape;12339;p48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</p:grpSpPr>
          <p:sp>
            <p:nvSpPr>
              <p:cNvPr id="12340" name="Google Shape;12340;p48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1" name="Google Shape;12341;p48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2" name="Google Shape;12342;p48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3" name="Google Shape;12343;p48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4" name="Google Shape;12344;p48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5" name="Google Shape;12345;p48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346" name="Google Shape;12346;p48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2347" name="Google Shape;12347;p48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48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48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48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48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52" name="Google Shape;12352;p48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2353" name="Google Shape;12353;p48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4" name="Google Shape;12354;p48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5" name="Google Shape;12355;p48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6" name="Google Shape;12356;p48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7" name="Google Shape;12357;p48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358" name="Google Shape;12358;p48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2359" name="Google Shape;12359;p48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48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48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48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48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48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48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48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7" name="Google Shape;12367;p48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2368" name="Google Shape;12368;p48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48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48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48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2" name="Google Shape;12372;p48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2373" name="Google Shape;12373;p48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48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48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48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48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8" name="Google Shape;12378;p48"/>
          <p:cNvGrpSpPr/>
          <p:nvPr/>
        </p:nvGrpSpPr>
        <p:grpSpPr>
          <a:xfrm>
            <a:off x="6196089" y="3817152"/>
            <a:ext cx="346056" cy="345674"/>
            <a:chOff x="2238181" y="4120624"/>
            <a:chExt cx="346056" cy="345674"/>
          </a:xfrm>
        </p:grpSpPr>
        <p:grpSp>
          <p:nvGrpSpPr>
            <p:cNvPr id="12379" name="Google Shape;12379;p48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</p:grpSpPr>
          <p:sp>
            <p:nvSpPr>
              <p:cNvPr id="12380" name="Google Shape;12380;p48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1" name="Google Shape;12381;p48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382" name="Google Shape;12382;p48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26"/>
          <p:cNvSpPr txBox="1">
            <a:spLocks noGrp="1"/>
          </p:cNvSpPr>
          <p:nvPr>
            <p:ph type="subTitle" idx="1"/>
          </p:nvPr>
        </p:nvSpPr>
        <p:spPr>
          <a:xfrm>
            <a:off x="844600" y="2371988"/>
            <a:ext cx="3807000" cy="16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sp>
        <p:nvSpPr>
          <p:cNvPr id="137" name="Google Shape;137;p26"/>
          <p:cNvSpPr txBox="1">
            <a:spLocks noGrp="1"/>
          </p:cNvSpPr>
          <p:nvPr>
            <p:ph type="title"/>
          </p:nvPr>
        </p:nvSpPr>
        <p:spPr>
          <a:xfrm>
            <a:off x="844600" y="480350"/>
            <a:ext cx="6971532" cy="9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0">
              <a:latin typeface="Source Sans Pro Black"/>
              <a:ea typeface="Source Sans Pro Black"/>
              <a:cs typeface="Source Sans Pro Black"/>
              <a:sym typeface="Source Sans Pro Black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7"/>
          <p:cNvSpPr txBox="1">
            <a:spLocks noGrp="1"/>
          </p:cNvSpPr>
          <p:nvPr>
            <p:ph type="title"/>
          </p:nvPr>
        </p:nvSpPr>
        <p:spPr>
          <a:xfrm>
            <a:off x="743650" y="619700"/>
            <a:ext cx="3160500" cy="1281900"/>
          </a:xfrm>
          <a:prstGeom prst="rect">
            <a:avLst/>
          </a:prstGeom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0">
              <a:solidFill>
                <a:schemeClr val="lt1"/>
              </a:solidFill>
              <a:latin typeface="Source Sans Pro Black"/>
              <a:ea typeface="Source Sans Pro Black"/>
              <a:cs typeface="Source Sans Pro Black"/>
              <a:sym typeface="Source Sans Pro Black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8"/>
          <p:cNvSpPr txBox="1">
            <a:spLocks noGrp="1"/>
          </p:cNvSpPr>
          <p:nvPr>
            <p:ph type="subTitle" idx="1"/>
          </p:nvPr>
        </p:nvSpPr>
        <p:spPr>
          <a:xfrm>
            <a:off x="2152350" y="3132175"/>
            <a:ext cx="4839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Source Sans Pro ExtraLight"/>
              <a:ea typeface="Source Sans Pro ExtraLight"/>
              <a:cs typeface="Source Sans Pro ExtraLight"/>
              <a:sym typeface="Source Sans Pro ExtraLight"/>
            </a:endParaRPr>
          </a:p>
        </p:txBody>
      </p:sp>
      <p:sp>
        <p:nvSpPr>
          <p:cNvPr id="148" name="Google Shape;148;p28"/>
          <p:cNvSpPr txBox="1">
            <a:spLocks noGrp="1"/>
          </p:cNvSpPr>
          <p:nvPr>
            <p:ph type="title"/>
          </p:nvPr>
        </p:nvSpPr>
        <p:spPr>
          <a:xfrm>
            <a:off x="2152350" y="2179625"/>
            <a:ext cx="4839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0">
              <a:latin typeface="Source Sans Pro Black"/>
              <a:ea typeface="Source Sans Pro Black"/>
              <a:cs typeface="Source Sans Pro Black"/>
              <a:sym typeface="Source Sans Pro Black"/>
            </a:endParaRPr>
          </a:p>
        </p:txBody>
      </p:sp>
      <p:sp>
        <p:nvSpPr>
          <p:cNvPr id="149" name="Google Shape;149;p28"/>
          <p:cNvSpPr txBox="1">
            <a:spLocks noGrp="1"/>
          </p:cNvSpPr>
          <p:nvPr>
            <p:ph type="title" idx="2"/>
          </p:nvPr>
        </p:nvSpPr>
        <p:spPr>
          <a:xfrm>
            <a:off x="2996550" y="1227075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0">
              <a:latin typeface="Source Sans Pro Black"/>
              <a:ea typeface="Source Sans Pro Black"/>
              <a:cs typeface="Source Sans Pro Black"/>
              <a:sym typeface="Source Sans Pro Black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p29"/>
          <p:cNvSpPr txBox="1">
            <a:spLocks noGrp="1"/>
          </p:cNvSpPr>
          <p:nvPr>
            <p:ph type="title"/>
          </p:nvPr>
        </p:nvSpPr>
        <p:spPr>
          <a:xfrm>
            <a:off x="715100" y="991488"/>
            <a:ext cx="4138200" cy="18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55" name="Google Shape;155;p29"/>
          <p:cNvSpPr txBox="1">
            <a:spLocks noGrp="1"/>
          </p:cNvSpPr>
          <p:nvPr>
            <p:ph type="subTitle" idx="1"/>
          </p:nvPr>
        </p:nvSpPr>
        <p:spPr>
          <a:xfrm>
            <a:off x="715100" y="2797813"/>
            <a:ext cx="3582000" cy="13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pic>
        <p:nvPicPr>
          <p:cNvPr id="156" name="Google Shape;156;p29"/>
          <p:cNvPicPr preferRelativeResize="0"/>
          <p:nvPr/>
        </p:nvPicPr>
        <p:blipFill rotWithShape="1">
          <a:blip r:embed="rId3">
            <a:alphaModFix/>
          </a:blip>
          <a:srcRect l="22001" r="22001"/>
          <a:stretch/>
        </p:blipFill>
        <p:spPr>
          <a:xfrm>
            <a:off x="5390250" y="787972"/>
            <a:ext cx="2975400" cy="35424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30"/>
          <p:cNvSpPr txBox="1">
            <a:spLocks noGrp="1"/>
          </p:cNvSpPr>
          <p:nvPr>
            <p:ph type="title"/>
          </p:nvPr>
        </p:nvSpPr>
        <p:spPr>
          <a:xfrm>
            <a:off x="1388100" y="1307100"/>
            <a:ext cx="63678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0">
              <a:latin typeface="Source Sans Pro Black"/>
              <a:ea typeface="Source Sans Pro Black"/>
              <a:cs typeface="Source Sans Pro Black"/>
              <a:sym typeface="Source Sans Pro Black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3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183597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0" dirty="0">
              <a:latin typeface="Source Sans Pro Black"/>
              <a:ea typeface="Source Sans Pro Black"/>
              <a:cs typeface="Source Sans Pro Black"/>
              <a:sym typeface="Source Sans Pro Black"/>
            </a:endParaRPr>
          </a:p>
        </p:txBody>
      </p:sp>
      <p:sp>
        <p:nvSpPr>
          <p:cNvPr id="167" name="Google Shape;167;p31"/>
          <p:cNvSpPr txBox="1">
            <a:spLocks noGrp="1"/>
          </p:cNvSpPr>
          <p:nvPr>
            <p:ph type="body" idx="1"/>
          </p:nvPr>
        </p:nvSpPr>
        <p:spPr>
          <a:xfrm>
            <a:off x="726450" y="1526075"/>
            <a:ext cx="4015200" cy="260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pic>
        <p:nvPicPr>
          <p:cNvPr id="168" name="Google Shape;168;p31"/>
          <p:cNvPicPr preferRelativeResize="0"/>
          <p:nvPr/>
        </p:nvPicPr>
        <p:blipFill rotWithShape="1">
          <a:blip r:embed="rId3">
            <a:alphaModFix/>
          </a:blip>
          <a:srcRect l="12974" r="12967"/>
          <a:stretch/>
        </p:blipFill>
        <p:spPr>
          <a:xfrm>
            <a:off x="4925475" y="1170125"/>
            <a:ext cx="3498600" cy="33744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32"/>
          <p:cNvSpPr txBox="1">
            <a:spLocks noGrp="1"/>
          </p:cNvSpPr>
          <p:nvPr>
            <p:ph type="title"/>
          </p:nvPr>
        </p:nvSpPr>
        <p:spPr>
          <a:xfrm>
            <a:off x="4795960" y="1948070"/>
            <a:ext cx="3107636" cy="2814760"/>
          </a:xfrm>
          <a:prstGeom prst="rect">
            <a:avLst/>
          </a:prstGeom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b="0" dirty="0">
              <a:solidFill>
                <a:schemeClr val="lt1"/>
              </a:solidFill>
              <a:latin typeface="Source Sans Pro Black"/>
              <a:ea typeface="Source Sans Pro Black"/>
              <a:cs typeface="Source Sans Pro Black"/>
              <a:sym typeface="Source Sans Pro Black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Bitco Slides Minitheme by Slidesgo">
  <a:themeElements>
    <a:clrScheme name="Simple Light">
      <a:dk1>
        <a:srgbClr val="191919"/>
      </a:dk1>
      <a:lt1>
        <a:srgbClr val="FFFFFF"/>
      </a:lt1>
      <a:dk2>
        <a:srgbClr val="FFBDBD"/>
      </a:dk2>
      <a:lt2>
        <a:srgbClr val="FFDA9F"/>
      </a:lt2>
      <a:accent1>
        <a:srgbClr val="DEF8B7"/>
      </a:accent1>
      <a:accent2>
        <a:srgbClr val="212121"/>
      </a:accent2>
      <a:accent3>
        <a:srgbClr val="FFFFFF"/>
      </a:accent3>
      <a:accent4>
        <a:srgbClr val="FFBDBD"/>
      </a:accent4>
      <a:accent5>
        <a:srgbClr val="FFDA9F"/>
      </a:accent5>
      <a:accent6>
        <a:srgbClr val="664ADF"/>
      </a:accent6>
      <a:hlink>
        <a:srgbClr val="664AD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</TotalTime>
  <Words>152</Words>
  <Application>Microsoft Macintosh PowerPoint</Application>
  <PresentationFormat>Presentación en pantalla (16:9)</PresentationFormat>
  <Paragraphs>44</Paragraphs>
  <Slides>26</Slides>
  <Notes>25</Notes>
  <HiddenSlides>0</HiddenSlides>
  <MMClips>0</MMClips>
  <ScaleCrop>false</ScaleCrop>
  <HeadingPairs>
    <vt:vector size="6" baseType="variant">
      <vt:variant>
        <vt:lpstr>Fuentes usadas</vt:lpstr>
      </vt:variant>
      <vt:variant>
        <vt:i4>13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26</vt:i4>
      </vt:variant>
    </vt:vector>
  </HeadingPairs>
  <TitlesOfParts>
    <vt:vector size="41" baseType="lpstr">
      <vt:lpstr>Proxima Nova Semibold</vt:lpstr>
      <vt:lpstr>Source Sans Pro Black</vt:lpstr>
      <vt:lpstr>Lexend Mega</vt:lpstr>
      <vt:lpstr>Proxima Nova</vt:lpstr>
      <vt:lpstr>Arial</vt:lpstr>
      <vt:lpstr>Source Sans Pro</vt:lpstr>
      <vt:lpstr>Source Sans Pro Light</vt:lpstr>
      <vt:lpstr>Source Sans Pro ExtraLight</vt:lpstr>
      <vt:lpstr>Roboto Lt</vt:lpstr>
      <vt:lpstr>Darker Grotesque SemiBold</vt:lpstr>
      <vt:lpstr>Proxima Nova Rg</vt:lpstr>
      <vt:lpstr>Calibri</vt:lpstr>
      <vt:lpstr>Amatic SC</vt:lpstr>
      <vt:lpstr>Bitco Slides Minitheme by Slidesgo</vt:lpstr>
      <vt:lpstr>Slidesgo Final Pages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Uso de Mapas</vt:lpstr>
      <vt:lpstr>Tabla Dinámica</vt:lpstr>
      <vt:lpstr>Gráficos</vt:lpstr>
      <vt:lpstr>Presentación de PowerPoint</vt:lpstr>
      <vt:lpstr>Elementos gráficos - PPT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cp:lastModifiedBy>Juan Pino</cp:lastModifiedBy>
  <cp:revision>3</cp:revision>
  <dcterms:modified xsi:type="dcterms:W3CDTF">2022-04-26T13:22:29Z</dcterms:modified>
</cp:coreProperties>
</file>